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9" r:id="rId4"/>
    <p:sldId id="261" r:id="rId5"/>
    <p:sldId id="260" r:id="rId6"/>
    <p:sldId id="264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4" autoAdjust="0"/>
    <p:restoredTop sz="94662" autoAdjust="0"/>
  </p:normalViewPr>
  <p:slideViewPr>
    <p:cSldViewPr>
      <p:cViewPr>
        <p:scale>
          <a:sx n="112" d="100"/>
          <a:sy n="112" d="100"/>
        </p:scale>
        <p:origin x="-144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31251-B869-47DC-83D2-91F0A20D5FF8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E98BA-18FE-4459-801B-5D3793B3B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2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98BA-18FE-4459-801B-5D3793B3BD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8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CB96F1E-E9B5-4166-9891-79164F726B3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D56975-B97C-4992-B8AA-7F67D658DD3B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4800" dirty="0" smtClean="0">
                <a:solidFill>
                  <a:schemeClr val="accent2">
                    <a:lumMod val="50000"/>
                  </a:schemeClr>
                </a:solidFill>
                <a:cs typeface="B Nikoo" panose="00000400000000000000" pitchFamily="2" charset="-78"/>
              </a:rPr>
              <a:t>آموزش خطوط توپوگرافی </a:t>
            </a:r>
            <a:endParaRPr lang="en-US" sz="4800" dirty="0">
              <a:solidFill>
                <a:schemeClr val="accent2">
                  <a:lumMod val="50000"/>
                </a:schemeClr>
              </a:solidFill>
              <a:cs typeface="B Nikoo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>
                <a:cs typeface="B Jadid" panose="00000700000000000000" pitchFamily="2" charset="-78"/>
              </a:rPr>
              <a:t>جلسه اول</a:t>
            </a:r>
            <a:endParaRPr lang="en-US" dirty="0">
              <a:cs typeface="B Jadid" panose="000007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5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8"/>
    </mc:Choice>
    <mc:Fallback>
      <p:transition spd="slow" advTm="1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>
                <a:solidFill>
                  <a:schemeClr val="accent1">
                    <a:lumMod val="75000"/>
                  </a:schemeClr>
                </a:solidFill>
                <a:latin typeface=".Arabic UI Display"/>
                <a:cs typeface="B Jadid" panose="00000700000000000000" pitchFamily="2" charset="-78"/>
              </a:rPr>
              <a:t>منحنی </a:t>
            </a:r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latin typeface=".Arabic UI Display"/>
                <a:cs typeface="B Jadid" panose="00000700000000000000" pitchFamily="2" charset="-78"/>
              </a:rPr>
              <a:t>میزان</a:t>
            </a:r>
          </a:p>
          <a:p>
            <a:pPr marL="0" indent="0" algn="r">
              <a:buNone/>
            </a:pPr>
            <a:r>
              <a:rPr lang="fa-IR" sz="1800" dirty="0" smtClean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منحنی‌های </a:t>
            </a:r>
            <a:r>
              <a:rPr lang="fa-IR" sz="1800" dirty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میزان در نقشه‌های توپوگرافی خطوطی فرضی هستند که تمام نقاط آن‌ها دارای یک ارتفاع می‌باشند.</a:t>
            </a:r>
          </a:p>
          <a:p>
            <a:pPr marL="0" indent="0" algn="r">
              <a:buNone/>
            </a:pPr>
            <a:r>
              <a:rPr lang="fa-IR" sz="1800" dirty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یک نقشه توپوگرافیک، چیزی نیست جز تعدادی خطوط ساده که گاه به صورت پیچ در پیچ و گاه به صورت صاف کشیده شده‌اند. به این خطوط، خطوط حد فاصل یا </a:t>
            </a:r>
            <a:r>
              <a:rPr lang="en-US" sz="1800" dirty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Contour lines </a:t>
            </a:r>
            <a:r>
              <a:rPr lang="fa-IR" sz="1800" dirty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می‌گویند. این خطوط، نمایشگر مکانهایی بر روی نقشه هستند که نسبت به یک نقطه مرجع دارای ارتفاع ثابتی هستند. یعنی اگر شما یکی از این خطوط </a:t>
            </a:r>
            <a:r>
              <a:rPr lang="en-US" sz="1800" dirty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contour </a:t>
            </a:r>
            <a:r>
              <a:rPr lang="fa-IR" sz="1800" dirty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را دنبال کنید تمامی نقاطی که با این خط مشخص شده‌اند ارتفاع یکسانی دارند</a:t>
            </a:r>
            <a:r>
              <a:rPr lang="fa-IR" dirty="0">
                <a:solidFill>
                  <a:srgbClr val="222222"/>
                </a:solidFill>
                <a:latin typeface=".Arabic UI Text"/>
                <a:cs typeface="B Compset" panose="00000400000000000000" pitchFamily="2" charset="-78"/>
              </a:rPr>
              <a:t>.</a:t>
            </a:r>
          </a:p>
          <a:p>
            <a:pPr marL="0" indent="0" algn="r">
              <a:buNone/>
            </a:pPr>
            <a:endParaRPr lang="en-US" dirty="0">
              <a:cs typeface="B Compset" panose="00000400000000000000" pitchFamily="2" charset="-78"/>
            </a:endParaRPr>
          </a:p>
        </p:txBody>
      </p:sp>
      <p:pic>
        <p:nvPicPr>
          <p:cNvPr id="1026" name="Picture 2" descr="C:\Users\HP\Desktop\آموزش خطوط توپوگرافی\topographi-242x3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23050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37" y="3424237"/>
            <a:ext cx="9526" cy="95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2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31"/>
    </mc:Choice>
    <mc:Fallback>
      <p:transition spd="slow" advTm="4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خطوط توپوگرافی </a:t>
            </a:r>
            <a:endParaRPr lang="en-US" dirty="0"/>
          </a:p>
        </p:txBody>
      </p:sp>
      <p:pic>
        <p:nvPicPr>
          <p:cNvPr id="3074" name="Picture 2" descr="C:\Users\HP\Desktop\آموزش خطوط توپوگرافی\unnamed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20835"/>
            <a:ext cx="6975927" cy="38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6"/>
    </mc:Choice>
    <mc:Fallback>
      <p:transition spd="slow" advTm="2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خطوط توپوگرافی </a:t>
            </a:r>
            <a:endParaRPr lang="en-US" dirty="0"/>
          </a:p>
        </p:txBody>
      </p:sp>
      <p:pic>
        <p:nvPicPr>
          <p:cNvPr id="4098" name="Picture 2" descr="C:\Users\HP\Desktop\آموزش خطوط توپوگرافی\unname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447618"/>
            <a:ext cx="6717606" cy="48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3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54"/>
    </mc:Choice>
    <mc:Fallback>
      <p:transition spd="slow" advTm="43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  <a:cs typeface="B Jadid" panose="00000700000000000000" pitchFamily="2" charset="-78"/>
              </a:rPr>
              <a:t>سایت طرح 5</a:t>
            </a:r>
            <a:endParaRPr lang="en-US" dirty="0">
              <a:solidFill>
                <a:schemeClr val="tx1"/>
              </a:solidFill>
              <a:cs typeface="B Jadid" panose="00000700000000000000" pitchFamily="2" charset="-78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13" y="1527175"/>
            <a:ext cx="706326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5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0"/>
    </mc:Choice>
    <mc:Fallback>
      <p:transition spd="slow" advTm="1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accent2">
                    <a:lumMod val="50000"/>
                  </a:schemeClr>
                </a:solidFill>
                <a:cs typeface="B Jadid" panose="00000700000000000000" pitchFamily="2" charset="-78"/>
              </a:rPr>
              <a:t>محدوده زمین</a:t>
            </a:r>
            <a:endParaRPr lang="en-US" dirty="0">
              <a:solidFill>
                <a:schemeClr val="accent2">
                  <a:lumMod val="50000"/>
                </a:schemeClr>
              </a:solidFill>
              <a:cs typeface="B Jadid" panose="00000700000000000000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3" t="42461" r="5939" b="24538"/>
          <a:stretch/>
        </p:blipFill>
        <p:spPr bwMode="auto">
          <a:xfrm>
            <a:off x="5105400" y="1600200"/>
            <a:ext cx="3886200" cy="285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810161" cy="342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90600" y="3026548"/>
            <a:ext cx="2209800" cy="20788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00400" y="3657600"/>
            <a:ext cx="304800" cy="1447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352800" y="3026548"/>
            <a:ext cx="152400" cy="6310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90600" y="3026548"/>
            <a:ext cx="1143000" cy="1738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133600" y="3026548"/>
            <a:ext cx="1219200" cy="1738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4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34"/>
    </mc:Choice>
    <mc:Fallback>
      <p:transition spd="slow" advTm="3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9374" r="20987" b="8504"/>
          <a:stretch/>
        </p:blipFill>
        <p:spPr bwMode="auto">
          <a:xfrm>
            <a:off x="457200" y="1600200"/>
            <a:ext cx="828471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57200" y="2209800"/>
            <a:ext cx="2667000" cy="76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2209800"/>
            <a:ext cx="5334000" cy="3886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019800" y="4800600"/>
            <a:ext cx="381000" cy="1295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400800" y="3276600"/>
            <a:ext cx="228600" cy="1524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24200" y="1828800"/>
            <a:ext cx="3276600" cy="457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6400800" y="1828800"/>
            <a:ext cx="228600" cy="1447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45"/>
    </mc:Choice>
    <mc:Fallback>
      <p:transition spd="slow" advTm="98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92</TotalTime>
  <Words>114</Words>
  <Application>Microsoft Office PowerPoint</Application>
  <PresentationFormat>On-screen Show (4:3)</PresentationFormat>
  <Paragraphs>10</Paragraphs>
  <Slides>7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Civic</vt:lpstr>
      <vt:lpstr>جلسه اول</vt:lpstr>
      <vt:lpstr>PowerPoint Presentation</vt:lpstr>
      <vt:lpstr>خطوط توپوگرافی </vt:lpstr>
      <vt:lpstr>خطوط توپوگرافی </vt:lpstr>
      <vt:lpstr>سایت طرح 5</vt:lpstr>
      <vt:lpstr>محدوده زمین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ريال</dc:title>
  <dc:creator>Windows User</dc:creator>
  <cp:lastModifiedBy>Windows User</cp:lastModifiedBy>
  <cp:revision>12</cp:revision>
  <dcterms:created xsi:type="dcterms:W3CDTF">2020-03-23T13:51:59Z</dcterms:created>
  <dcterms:modified xsi:type="dcterms:W3CDTF">2020-03-23T15:24:14Z</dcterms:modified>
</cp:coreProperties>
</file>