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84" r:id="rId2"/>
    <p:sldId id="28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F88E-D385-4C97-8064-306676B90F5C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990F245-62C1-4C0B-822E-46D4A65B4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7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F88E-D385-4C97-8064-306676B90F5C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990F245-62C1-4C0B-822E-46D4A65B4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8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F88E-D385-4C97-8064-306676B90F5C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990F245-62C1-4C0B-822E-46D4A65B44A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1667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F88E-D385-4C97-8064-306676B90F5C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990F245-62C1-4C0B-822E-46D4A65B4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86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F88E-D385-4C97-8064-306676B90F5C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990F245-62C1-4C0B-822E-46D4A65B44A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1067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F88E-D385-4C97-8064-306676B90F5C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990F245-62C1-4C0B-822E-46D4A65B4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35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F88E-D385-4C97-8064-306676B90F5C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245-62C1-4C0B-822E-46D4A65B4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45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F88E-D385-4C97-8064-306676B90F5C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245-62C1-4C0B-822E-46D4A65B4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7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F88E-D385-4C97-8064-306676B90F5C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245-62C1-4C0B-822E-46D4A65B4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01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F88E-D385-4C97-8064-306676B90F5C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990F245-62C1-4C0B-822E-46D4A65B4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9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F88E-D385-4C97-8064-306676B90F5C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990F245-62C1-4C0B-822E-46D4A65B4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2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F88E-D385-4C97-8064-306676B90F5C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990F245-62C1-4C0B-822E-46D4A65B4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1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F88E-D385-4C97-8064-306676B90F5C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245-62C1-4C0B-822E-46D4A65B4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1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F88E-D385-4C97-8064-306676B90F5C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245-62C1-4C0B-822E-46D4A65B4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F88E-D385-4C97-8064-306676B90F5C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F245-62C1-4C0B-822E-46D4A65B4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7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F88E-D385-4C97-8064-306676B90F5C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990F245-62C1-4C0B-822E-46D4A65B4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6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0F88E-D385-4C97-8064-306676B90F5C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990F245-62C1-4C0B-822E-46D4A65B4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5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bismillah\besmelah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1375" y="103031"/>
            <a:ext cx="846142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47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05" y="971550"/>
            <a:ext cx="7634958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4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89" y="952500"/>
            <a:ext cx="7681711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6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37" y="895350"/>
            <a:ext cx="709612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3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462" y="900112"/>
            <a:ext cx="707707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5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2" y="876300"/>
            <a:ext cx="7920507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3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06" y="938212"/>
            <a:ext cx="7889181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0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3" y="909637"/>
            <a:ext cx="780292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48" y="933450"/>
            <a:ext cx="7891127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1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938212"/>
            <a:ext cx="706755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6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80" y="942975"/>
            <a:ext cx="805184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8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Pj043877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0017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50783" y="2137893"/>
            <a:ext cx="5423220" cy="2369713"/>
          </a:xfrm>
        </p:spPr>
        <p:txBody>
          <a:bodyPr/>
          <a:lstStyle/>
          <a:p>
            <a:pPr algn="ctr"/>
            <a:r>
              <a:rPr lang="fa-IR" sz="2800" dirty="0" smtClean="0">
                <a:cs typeface="B Titr" panose="00000700000000000000" pitchFamily="2" charset="-78"/>
              </a:rPr>
              <a:t>نام درس: زبان آموزی</a:t>
            </a:r>
            <a:br>
              <a:rPr lang="fa-IR" sz="2800" dirty="0" smtClean="0">
                <a:cs typeface="B Titr" panose="00000700000000000000" pitchFamily="2" charset="-78"/>
              </a:rPr>
            </a:br>
            <a:r>
              <a:rPr lang="fa-IR" sz="2800" dirty="0" smtClean="0">
                <a:cs typeface="B Titr" panose="00000700000000000000" pitchFamily="2" charset="-78"/>
              </a:rPr>
              <a:t>رشته :تربیت مربی کودک –</a:t>
            </a:r>
            <a:br>
              <a:rPr lang="fa-IR" sz="2800" dirty="0" smtClean="0">
                <a:cs typeface="B Titr" panose="00000700000000000000" pitchFamily="2" charset="-78"/>
              </a:rPr>
            </a:br>
            <a:r>
              <a:rPr lang="fa-IR" sz="2800" dirty="0" smtClean="0">
                <a:cs typeface="B Titr" panose="00000700000000000000" pitchFamily="2" charset="-78"/>
              </a:rPr>
              <a:t> ترم2- ادامه فصل اول</a:t>
            </a:r>
            <a:br>
              <a:rPr lang="fa-IR" sz="2800" dirty="0" smtClean="0">
                <a:cs typeface="B Titr" panose="00000700000000000000" pitchFamily="2" charset="-78"/>
              </a:rPr>
            </a:br>
            <a:r>
              <a:rPr lang="fa-IR" sz="2800" dirty="0" smtClean="0">
                <a:cs typeface="B Titr" panose="00000700000000000000" pitchFamily="2" charset="-78"/>
              </a:rPr>
              <a:t>نام مدرس : بهاره رشیدی هنر</a:t>
            </a:r>
            <a:endParaRPr lang="en-US" sz="2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114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38" y="976312"/>
            <a:ext cx="7997512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5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11" y="919162"/>
            <a:ext cx="7939289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9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22" y="881062"/>
            <a:ext cx="7837666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37" y="947737"/>
            <a:ext cx="7771863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3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37" y="881062"/>
            <a:ext cx="7752813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48" y="957262"/>
            <a:ext cx="7895889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0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527" y="914400"/>
            <a:ext cx="789729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62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96" y="904875"/>
            <a:ext cx="7909841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69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362" y="885825"/>
            <a:ext cx="715327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239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48" y="928687"/>
            <a:ext cx="7900652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48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69" y="824248"/>
            <a:ext cx="8873544" cy="53447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796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738" y="2105180"/>
            <a:ext cx="8911687" cy="1243327"/>
          </a:xfrm>
        </p:spPr>
        <p:txBody>
          <a:bodyPr>
            <a:normAutofit/>
          </a:bodyPr>
          <a:lstStyle/>
          <a:p>
            <a:pPr algn="ctr"/>
            <a:r>
              <a:rPr lang="fa-IR" sz="6000" dirty="0" smtClean="0">
                <a:cs typeface="B Nazanin" panose="00000400000000000000" pitchFamily="2" charset="-78"/>
              </a:rPr>
              <a:t>موفق باشید</a:t>
            </a:r>
            <a:endParaRPr lang="en-US" sz="6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183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59" y="850005"/>
            <a:ext cx="8937937" cy="5383369"/>
          </a:xfrm>
        </p:spPr>
      </p:pic>
    </p:spTree>
    <p:extLst>
      <p:ext uri="{BB962C8B-B14F-4D97-AF65-F5344CB8AC3E}">
        <p14:creationId xmlns:p14="http://schemas.microsoft.com/office/powerpoint/2010/main" val="426147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96" y="631065"/>
            <a:ext cx="7714445" cy="5486399"/>
          </a:xfrm>
        </p:spPr>
      </p:pic>
    </p:spTree>
    <p:extLst>
      <p:ext uri="{BB962C8B-B14F-4D97-AF65-F5344CB8AC3E}">
        <p14:creationId xmlns:p14="http://schemas.microsoft.com/office/powerpoint/2010/main" val="268379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85" y="798490"/>
            <a:ext cx="8036416" cy="5113360"/>
          </a:xfrm>
        </p:spPr>
      </p:pic>
    </p:spTree>
    <p:extLst>
      <p:ext uri="{BB962C8B-B14F-4D97-AF65-F5344CB8AC3E}">
        <p14:creationId xmlns:p14="http://schemas.microsoft.com/office/powerpoint/2010/main" val="129678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80" y="695459"/>
            <a:ext cx="8255358" cy="5229270"/>
          </a:xfrm>
        </p:spPr>
      </p:pic>
    </p:spTree>
    <p:extLst>
      <p:ext uri="{BB962C8B-B14F-4D97-AF65-F5344CB8AC3E}">
        <p14:creationId xmlns:p14="http://schemas.microsoft.com/office/powerpoint/2010/main" val="336605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76" y="811369"/>
            <a:ext cx="7856111" cy="5177307"/>
          </a:xfrm>
        </p:spPr>
      </p:pic>
    </p:spTree>
    <p:extLst>
      <p:ext uri="{BB962C8B-B14F-4D97-AF65-F5344CB8AC3E}">
        <p14:creationId xmlns:p14="http://schemas.microsoft.com/office/powerpoint/2010/main" val="295368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79" y="909637"/>
            <a:ext cx="7778571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0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7</Words>
  <Application>Microsoft Office PowerPoint</Application>
  <PresentationFormat>Widescreen</PresentationFormat>
  <Paragraphs>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B Nazanin</vt:lpstr>
      <vt:lpstr>B Titr</vt:lpstr>
      <vt:lpstr>Century Gothic</vt:lpstr>
      <vt:lpstr>Wingdings 3</vt:lpstr>
      <vt:lpstr>Wisp</vt:lpstr>
      <vt:lpstr>PowerPoint Presentation</vt:lpstr>
      <vt:lpstr>نام درس: زبان آموزی رشته :تربیت مربی کودک –  ترم2- ادامه فصل اول نام مدرس : بهاره رشیدی هنر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موفق باشید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</dc:creator>
  <cp:lastModifiedBy>r</cp:lastModifiedBy>
  <cp:revision>12</cp:revision>
  <dcterms:created xsi:type="dcterms:W3CDTF">2020-03-28T05:46:22Z</dcterms:created>
  <dcterms:modified xsi:type="dcterms:W3CDTF">2020-03-28T06:42:56Z</dcterms:modified>
</cp:coreProperties>
</file>