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theme/themeOverride3.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3" r:id="rId2"/>
  </p:sldMasterIdLst>
  <p:notesMasterIdLst>
    <p:notesMasterId r:id="rId13"/>
  </p:notesMasterIdLst>
  <p:sldIdLst>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A51B83A8-D396-48B5-9CE3-DABA05DB5B97}" type="datetimeFigureOut">
              <a:rPr lang="fa-IR" smtClean="0"/>
              <a:t>06/08/1441</a:t>
            </a:fld>
            <a:endParaRPr lang="fa-I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00835EDF-BC62-4EC4-ACD6-784D563C3269}" type="slidenum">
              <a:rPr lang="fa-IR" smtClean="0"/>
              <a:t>‹#›</a:t>
            </a:fld>
            <a:endParaRPr lang="fa-IR"/>
          </a:p>
        </p:txBody>
      </p:sp>
    </p:spTree>
    <p:extLst>
      <p:ext uri="{BB962C8B-B14F-4D97-AF65-F5344CB8AC3E}">
        <p14:creationId xmlns:p14="http://schemas.microsoft.com/office/powerpoint/2010/main" val="227180031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Slide Image Placeholder 1"/>
          <p:cNvSpPr>
            <a:spLocks noGrp="1" noRot="1" noChangeAspect="1" noTextEdit="1"/>
          </p:cNvSpPr>
          <p:nvPr>
            <p:ph type="sldImg"/>
          </p:nvPr>
        </p:nvSpPr>
        <p:spPr>
          <a:ln/>
        </p:spPr>
      </p:sp>
      <p:sp>
        <p:nvSpPr>
          <p:cNvPr id="207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a-IR" smtClean="0">
              <a:latin typeface="Arial" panose="020B0604020202020204" pitchFamily="34" charset="0"/>
              <a:cs typeface="Arial" panose="020B0604020202020204" pitchFamily="34" charset="0"/>
            </a:endParaRPr>
          </a:p>
        </p:txBody>
      </p:sp>
      <p:sp>
        <p:nvSpPr>
          <p:cNvPr id="207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C99E23DD-AB32-4822-8979-531046157CC9}" type="slidenum">
              <a:rPr lang="ar-SA" altLang="fa-IR" sz="1300">
                <a:solidFill>
                  <a:srgbClr val="000000"/>
                </a:solidFill>
              </a:rPr>
              <a:pPr algn="l">
                <a:spcBef>
                  <a:spcPct val="0"/>
                </a:spcBef>
              </a:pPr>
              <a:t>1</a:t>
            </a:fld>
            <a:endParaRPr lang="en-US" altLang="fa-IR" sz="1300">
              <a:solidFill>
                <a:srgbClr val="000000"/>
              </a:solidFill>
            </a:endParaRPr>
          </a:p>
        </p:txBody>
      </p:sp>
    </p:spTree>
    <p:extLst>
      <p:ext uri="{BB962C8B-B14F-4D97-AF65-F5344CB8AC3E}">
        <p14:creationId xmlns:p14="http://schemas.microsoft.com/office/powerpoint/2010/main" val="37463784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Slide Image Placeholder 1"/>
          <p:cNvSpPr>
            <a:spLocks noGrp="1" noRot="1" noChangeAspect="1" noTextEdit="1"/>
          </p:cNvSpPr>
          <p:nvPr>
            <p:ph type="sldImg"/>
          </p:nvPr>
        </p:nvSpPr>
        <p:spPr>
          <a:ln/>
        </p:spPr>
      </p:sp>
      <p:sp>
        <p:nvSpPr>
          <p:cNvPr id="2263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a-IR" smtClean="0">
              <a:latin typeface="Arial" panose="020B0604020202020204" pitchFamily="34" charset="0"/>
              <a:cs typeface="Arial" panose="020B0604020202020204" pitchFamily="34" charset="0"/>
            </a:endParaRPr>
          </a:p>
        </p:txBody>
      </p:sp>
      <p:sp>
        <p:nvSpPr>
          <p:cNvPr id="2263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E7E365E3-6630-49AE-B4FE-885252D11EB4}" type="slidenum">
              <a:rPr lang="ar-SA" altLang="fa-IR" sz="1300">
                <a:solidFill>
                  <a:srgbClr val="000000"/>
                </a:solidFill>
              </a:rPr>
              <a:pPr algn="l">
                <a:spcBef>
                  <a:spcPct val="0"/>
                </a:spcBef>
              </a:pPr>
              <a:t>10</a:t>
            </a:fld>
            <a:endParaRPr lang="en-US" altLang="fa-IR" sz="1300">
              <a:solidFill>
                <a:srgbClr val="000000"/>
              </a:solidFill>
            </a:endParaRPr>
          </a:p>
        </p:txBody>
      </p:sp>
    </p:spTree>
    <p:extLst>
      <p:ext uri="{BB962C8B-B14F-4D97-AF65-F5344CB8AC3E}">
        <p14:creationId xmlns:p14="http://schemas.microsoft.com/office/powerpoint/2010/main" val="2460266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Slide Image Placeholder 1"/>
          <p:cNvSpPr>
            <a:spLocks noGrp="1" noRot="1" noChangeAspect="1" noTextEdit="1"/>
          </p:cNvSpPr>
          <p:nvPr>
            <p:ph type="sldImg"/>
          </p:nvPr>
        </p:nvSpPr>
        <p:spPr>
          <a:ln/>
        </p:spPr>
      </p:sp>
      <p:sp>
        <p:nvSpPr>
          <p:cNvPr id="209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a-IR" smtClean="0">
              <a:latin typeface="Arial" panose="020B0604020202020204" pitchFamily="34" charset="0"/>
              <a:cs typeface="Arial" panose="020B0604020202020204" pitchFamily="34" charset="0"/>
            </a:endParaRPr>
          </a:p>
        </p:txBody>
      </p:sp>
      <p:sp>
        <p:nvSpPr>
          <p:cNvPr id="2099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B9AA118B-3711-47F1-A08D-7329CEB399CD}" type="slidenum">
              <a:rPr lang="ar-SA" altLang="fa-IR" sz="1300">
                <a:solidFill>
                  <a:srgbClr val="000000"/>
                </a:solidFill>
              </a:rPr>
              <a:pPr algn="l">
                <a:spcBef>
                  <a:spcPct val="0"/>
                </a:spcBef>
              </a:pPr>
              <a:t>2</a:t>
            </a:fld>
            <a:endParaRPr lang="en-US" altLang="fa-IR" sz="1300">
              <a:solidFill>
                <a:srgbClr val="000000"/>
              </a:solidFill>
            </a:endParaRPr>
          </a:p>
        </p:txBody>
      </p:sp>
    </p:spTree>
    <p:extLst>
      <p:ext uri="{BB962C8B-B14F-4D97-AF65-F5344CB8AC3E}">
        <p14:creationId xmlns:p14="http://schemas.microsoft.com/office/powerpoint/2010/main" val="724097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Slide Image Placeholder 1"/>
          <p:cNvSpPr>
            <a:spLocks noGrp="1" noRot="1" noChangeAspect="1" noTextEdit="1"/>
          </p:cNvSpPr>
          <p:nvPr>
            <p:ph type="sldImg"/>
          </p:nvPr>
        </p:nvSpPr>
        <p:spPr>
          <a:ln/>
        </p:spPr>
      </p:sp>
      <p:sp>
        <p:nvSpPr>
          <p:cNvPr id="2119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a-IR" smtClean="0">
              <a:latin typeface="Arial" panose="020B0604020202020204" pitchFamily="34" charset="0"/>
              <a:cs typeface="Arial" panose="020B0604020202020204" pitchFamily="34" charset="0"/>
            </a:endParaRPr>
          </a:p>
        </p:txBody>
      </p:sp>
      <p:sp>
        <p:nvSpPr>
          <p:cNvPr id="2119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5C226C88-980A-4491-966F-0FD6727CACF2}" type="slidenum">
              <a:rPr lang="ar-SA" altLang="fa-IR" sz="1300">
                <a:solidFill>
                  <a:srgbClr val="000000"/>
                </a:solidFill>
              </a:rPr>
              <a:pPr algn="l">
                <a:spcBef>
                  <a:spcPct val="0"/>
                </a:spcBef>
              </a:pPr>
              <a:t>3</a:t>
            </a:fld>
            <a:endParaRPr lang="en-US" altLang="fa-IR" sz="1300">
              <a:solidFill>
                <a:srgbClr val="000000"/>
              </a:solidFill>
            </a:endParaRPr>
          </a:p>
        </p:txBody>
      </p:sp>
    </p:spTree>
    <p:extLst>
      <p:ext uri="{BB962C8B-B14F-4D97-AF65-F5344CB8AC3E}">
        <p14:creationId xmlns:p14="http://schemas.microsoft.com/office/powerpoint/2010/main" val="3331317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a:ln/>
        </p:spPr>
      </p:sp>
      <p:sp>
        <p:nvSpPr>
          <p:cNvPr id="2140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a-IR" smtClean="0">
              <a:latin typeface="Arial" panose="020B0604020202020204" pitchFamily="34" charset="0"/>
              <a:cs typeface="Arial" panose="020B0604020202020204" pitchFamily="34" charset="0"/>
            </a:endParaRPr>
          </a:p>
        </p:txBody>
      </p:sp>
      <p:sp>
        <p:nvSpPr>
          <p:cNvPr id="2140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B9FCB798-8542-4B2F-9471-0FD55B782252}" type="slidenum">
              <a:rPr lang="ar-SA" altLang="fa-IR" sz="1300">
                <a:solidFill>
                  <a:srgbClr val="000000"/>
                </a:solidFill>
              </a:rPr>
              <a:pPr algn="l">
                <a:spcBef>
                  <a:spcPct val="0"/>
                </a:spcBef>
              </a:pPr>
              <a:t>4</a:t>
            </a:fld>
            <a:endParaRPr lang="en-US" altLang="fa-IR" sz="1300">
              <a:solidFill>
                <a:srgbClr val="000000"/>
              </a:solidFill>
            </a:endParaRPr>
          </a:p>
        </p:txBody>
      </p:sp>
    </p:spTree>
    <p:extLst>
      <p:ext uri="{BB962C8B-B14F-4D97-AF65-F5344CB8AC3E}">
        <p14:creationId xmlns:p14="http://schemas.microsoft.com/office/powerpoint/2010/main" val="2118861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Slide Image Placeholder 1"/>
          <p:cNvSpPr>
            <a:spLocks noGrp="1" noRot="1" noChangeAspect="1" noTextEdit="1"/>
          </p:cNvSpPr>
          <p:nvPr>
            <p:ph type="sldImg"/>
          </p:nvPr>
        </p:nvSpPr>
        <p:spPr>
          <a:ln/>
        </p:spPr>
      </p:sp>
      <p:sp>
        <p:nvSpPr>
          <p:cNvPr id="216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a-IR" smtClean="0">
              <a:latin typeface="Arial" panose="020B0604020202020204" pitchFamily="34" charset="0"/>
              <a:cs typeface="Arial" panose="020B0604020202020204" pitchFamily="34" charset="0"/>
            </a:endParaRPr>
          </a:p>
        </p:txBody>
      </p:sp>
      <p:sp>
        <p:nvSpPr>
          <p:cNvPr id="216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CC8F987D-A0FC-4C85-A12F-0294B3AFA495}" type="slidenum">
              <a:rPr lang="ar-SA" altLang="fa-IR" sz="1300">
                <a:solidFill>
                  <a:srgbClr val="000000"/>
                </a:solidFill>
              </a:rPr>
              <a:pPr algn="l">
                <a:spcBef>
                  <a:spcPct val="0"/>
                </a:spcBef>
              </a:pPr>
              <a:t>5</a:t>
            </a:fld>
            <a:endParaRPr lang="en-US" altLang="fa-IR" sz="1300">
              <a:solidFill>
                <a:srgbClr val="000000"/>
              </a:solidFill>
            </a:endParaRPr>
          </a:p>
        </p:txBody>
      </p:sp>
    </p:spTree>
    <p:extLst>
      <p:ext uri="{BB962C8B-B14F-4D97-AF65-F5344CB8AC3E}">
        <p14:creationId xmlns:p14="http://schemas.microsoft.com/office/powerpoint/2010/main" val="1812621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Slide Image Placeholder 1"/>
          <p:cNvSpPr>
            <a:spLocks noGrp="1" noRot="1" noChangeAspect="1" noTextEdit="1"/>
          </p:cNvSpPr>
          <p:nvPr>
            <p:ph type="sldImg"/>
          </p:nvPr>
        </p:nvSpPr>
        <p:spPr>
          <a:ln/>
        </p:spPr>
      </p:sp>
      <p:sp>
        <p:nvSpPr>
          <p:cNvPr id="218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a-IR" smtClean="0">
              <a:latin typeface="Arial" panose="020B0604020202020204" pitchFamily="34" charset="0"/>
              <a:cs typeface="Arial" panose="020B0604020202020204" pitchFamily="34" charset="0"/>
            </a:endParaRPr>
          </a:p>
        </p:txBody>
      </p:sp>
      <p:sp>
        <p:nvSpPr>
          <p:cNvPr id="2181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D7704671-E2AA-4362-8631-3EC91DAB3A8F}" type="slidenum">
              <a:rPr lang="ar-SA" altLang="fa-IR" sz="1300">
                <a:solidFill>
                  <a:srgbClr val="000000"/>
                </a:solidFill>
              </a:rPr>
              <a:pPr algn="l">
                <a:spcBef>
                  <a:spcPct val="0"/>
                </a:spcBef>
              </a:pPr>
              <a:t>6</a:t>
            </a:fld>
            <a:endParaRPr lang="en-US" altLang="fa-IR" sz="1300">
              <a:solidFill>
                <a:srgbClr val="000000"/>
              </a:solidFill>
            </a:endParaRPr>
          </a:p>
        </p:txBody>
      </p:sp>
    </p:spTree>
    <p:extLst>
      <p:ext uri="{BB962C8B-B14F-4D97-AF65-F5344CB8AC3E}">
        <p14:creationId xmlns:p14="http://schemas.microsoft.com/office/powerpoint/2010/main" val="3369862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Slide Image Placeholder 1"/>
          <p:cNvSpPr>
            <a:spLocks noGrp="1" noRot="1" noChangeAspect="1" noTextEdit="1"/>
          </p:cNvSpPr>
          <p:nvPr>
            <p:ph type="sldImg"/>
          </p:nvPr>
        </p:nvSpPr>
        <p:spPr>
          <a:ln/>
        </p:spPr>
      </p:sp>
      <p:sp>
        <p:nvSpPr>
          <p:cNvPr id="2201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a-IR" smtClean="0">
              <a:latin typeface="Arial" panose="020B0604020202020204" pitchFamily="34" charset="0"/>
              <a:cs typeface="Arial" panose="020B0604020202020204" pitchFamily="34" charset="0"/>
            </a:endParaRPr>
          </a:p>
        </p:txBody>
      </p:sp>
      <p:sp>
        <p:nvSpPr>
          <p:cNvPr id="2201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CB7EDE68-ED87-4F03-8C36-0B7874F58C64}" type="slidenum">
              <a:rPr lang="ar-SA" altLang="fa-IR" sz="1300">
                <a:solidFill>
                  <a:srgbClr val="000000"/>
                </a:solidFill>
              </a:rPr>
              <a:pPr algn="l">
                <a:spcBef>
                  <a:spcPct val="0"/>
                </a:spcBef>
              </a:pPr>
              <a:t>7</a:t>
            </a:fld>
            <a:endParaRPr lang="en-US" altLang="fa-IR" sz="1300">
              <a:solidFill>
                <a:srgbClr val="000000"/>
              </a:solidFill>
            </a:endParaRPr>
          </a:p>
        </p:txBody>
      </p:sp>
    </p:spTree>
    <p:extLst>
      <p:ext uri="{BB962C8B-B14F-4D97-AF65-F5344CB8AC3E}">
        <p14:creationId xmlns:p14="http://schemas.microsoft.com/office/powerpoint/2010/main" val="22231679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Slide Image Placeholder 1"/>
          <p:cNvSpPr>
            <a:spLocks noGrp="1" noRot="1" noChangeAspect="1" noTextEdit="1"/>
          </p:cNvSpPr>
          <p:nvPr>
            <p:ph type="sldImg"/>
          </p:nvPr>
        </p:nvSpPr>
        <p:spPr>
          <a:ln/>
        </p:spPr>
      </p:sp>
      <p:sp>
        <p:nvSpPr>
          <p:cNvPr id="2222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a-IR" smtClean="0">
              <a:latin typeface="Arial" panose="020B0604020202020204" pitchFamily="34" charset="0"/>
              <a:cs typeface="Arial" panose="020B0604020202020204" pitchFamily="34" charset="0"/>
            </a:endParaRPr>
          </a:p>
        </p:txBody>
      </p:sp>
      <p:sp>
        <p:nvSpPr>
          <p:cNvPr id="2222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D7475929-2F5E-4796-BBB6-7462B864B228}" type="slidenum">
              <a:rPr lang="ar-SA" altLang="fa-IR" sz="1300">
                <a:solidFill>
                  <a:srgbClr val="000000"/>
                </a:solidFill>
              </a:rPr>
              <a:pPr algn="l">
                <a:spcBef>
                  <a:spcPct val="0"/>
                </a:spcBef>
              </a:pPr>
              <a:t>8</a:t>
            </a:fld>
            <a:endParaRPr lang="en-US" altLang="fa-IR" sz="1300">
              <a:solidFill>
                <a:srgbClr val="000000"/>
              </a:solidFill>
            </a:endParaRPr>
          </a:p>
        </p:txBody>
      </p:sp>
    </p:spTree>
    <p:extLst>
      <p:ext uri="{BB962C8B-B14F-4D97-AF65-F5344CB8AC3E}">
        <p14:creationId xmlns:p14="http://schemas.microsoft.com/office/powerpoint/2010/main" val="20819675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Slide Image Placeholder 1"/>
          <p:cNvSpPr>
            <a:spLocks noGrp="1" noRot="1" noChangeAspect="1" noTextEdit="1"/>
          </p:cNvSpPr>
          <p:nvPr>
            <p:ph type="sldImg"/>
          </p:nvPr>
        </p:nvSpPr>
        <p:spPr>
          <a:ln/>
        </p:spPr>
      </p:sp>
      <p:sp>
        <p:nvSpPr>
          <p:cNvPr id="2242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a-IR" smtClean="0">
              <a:latin typeface="Arial" panose="020B0604020202020204" pitchFamily="34" charset="0"/>
              <a:cs typeface="Arial" panose="020B0604020202020204" pitchFamily="34" charset="0"/>
            </a:endParaRPr>
          </a:p>
        </p:txBody>
      </p:sp>
      <p:sp>
        <p:nvSpPr>
          <p:cNvPr id="2242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D1136208-A7A4-49C9-BC06-6E7DB0A29FC5}" type="slidenum">
              <a:rPr lang="ar-SA" altLang="fa-IR" sz="1300">
                <a:solidFill>
                  <a:srgbClr val="000000"/>
                </a:solidFill>
              </a:rPr>
              <a:pPr algn="l">
                <a:spcBef>
                  <a:spcPct val="0"/>
                </a:spcBef>
              </a:pPr>
              <a:t>9</a:t>
            </a:fld>
            <a:endParaRPr lang="en-US" altLang="fa-IR" sz="1300">
              <a:solidFill>
                <a:srgbClr val="000000"/>
              </a:solidFill>
            </a:endParaRPr>
          </a:p>
        </p:txBody>
      </p:sp>
    </p:spTree>
    <p:extLst>
      <p:ext uri="{BB962C8B-B14F-4D97-AF65-F5344CB8AC3E}">
        <p14:creationId xmlns:p14="http://schemas.microsoft.com/office/powerpoint/2010/main" val="39492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 Diagonal Corner Rectangle 3"/>
          <p:cNvSpPr/>
          <p:nvPr/>
        </p:nvSpPr>
        <p:spPr>
          <a:xfrm>
            <a:off x="219456" y="146304"/>
            <a:ext cx="11753088"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1800">
              <a:solidFill>
                <a:prstClr val="white"/>
              </a:solidFill>
            </a:endParaRPr>
          </a:p>
        </p:txBody>
      </p:sp>
      <p:sp>
        <p:nvSpPr>
          <p:cNvPr id="8" name="Title 7"/>
          <p:cNvSpPr>
            <a:spLocks noGrp="1"/>
          </p:cNvSpPr>
          <p:nvPr>
            <p:ph type="ctrTitle"/>
          </p:nvPr>
        </p:nvSpPr>
        <p:spPr>
          <a:xfrm>
            <a:off x="618979" y="381001"/>
            <a:ext cx="10972800" cy="2209800"/>
          </a:xfrm>
        </p:spPr>
        <p:txBody>
          <a:bodyPr lIns="45720" rIns="228600"/>
          <a:lstStyle>
            <a:lvl1pPr marL="0" algn="r">
              <a:defRPr sz="4800"/>
            </a:lvl1pPr>
            <a:extLst/>
          </a:lstStyle>
          <a:p>
            <a:r>
              <a:rPr lang="en-US" smtClean="0"/>
              <a:t>Click to edit Master title style</a:t>
            </a:r>
            <a:endParaRPr lang="en-US"/>
          </a:p>
        </p:txBody>
      </p:sp>
      <p:sp>
        <p:nvSpPr>
          <p:cNvPr id="9" name="Subtitle 8"/>
          <p:cNvSpPr>
            <a:spLocks noGrp="1"/>
          </p:cNvSpPr>
          <p:nvPr>
            <p:ph type="subTitle" idx="1"/>
          </p:nvPr>
        </p:nvSpPr>
        <p:spPr>
          <a:xfrm>
            <a:off x="2844800" y="2819400"/>
            <a:ext cx="8746979"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5" name="Date Placeholder 9"/>
          <p:cNvSpPr>
            <a:spLocks noGrp="1"/>
          </p:cNvSpPr>
          <p:nvPr>
            <p:ph type="dt" sz="half" idx="10"/>
          </p:nvPr>
        </p:nvSpPr>
        <p:spPr>
          <a:xfrm>
            <a:off x="7416801" y="6508750"/>
            <a:ext cx="4002617" cy="274638"/>
          </a:xfrm>
        </p:spPr>
        <p:txBody>
          <a:bodyPr vert="horz" rtlCol="0"/>
          <a:lstStyle>
            <a:lvl1pPr>
              <a:defRPr/>
            </a:lvl1pPr>
            <a:extLst/>
          </a:lstStyle>
          <a:p>
            <a:pPr>
              <a:defRPr/>
            </a:pPr>
            <a:endParaRPr lang="en-US">
              <a:solidFill>
                <a:srgbClr val="666666">
                  <a:tint val="60000"/>
                  <a:satMod val="155000"/>
                </a:srgbClr>
              </a:solidFill>
            </a:endParaRPr>
          </a:p>
        </p:txBody>
      </p:sp>
      <p:sp>
        <p:nvSpPr>
          <p:cNvPr id="6" name="Slide Number Placeholder 10"/>
          <p:cNvSpPr>
            <a:spLocks noGrp="1"/>
          </p:cNvSpPr>
          <p:nvPr>
            <p:ph type="sldNum" sz="quarter" idx="11"/>
          </p:nvPr>
        </p:nvSpPr>
        <p:spPr>
          <a:xfrm>
            <a:off x="11518900" y="6508750"/>
            <a:ext cx="618067" cy="274638"/>
          </a:xfrm>
        </p:spPr>
        <p:txBody>
          <a:bodyPr/>
          <a:lstStyle>
            <a:lvl1pPr>
              <a:defRPr smtClean="0"/>
            </a:lvl1pPr>
          </a:lstStyle>
          <a:p>
            <a:pPr>
              <a:defRPr/>
            </a:pPr>
            <a:fld id="{6AA293F2-3B68-4A57-A112-74F10366EAF4}" type="slidenum">
              <a:rPr lang="ar-SA"/>
              <a:pPr>
                <a:defRPr/>
              </a:pPr>
              <a:t>‹#›</a:t>
            </a:fld>
            <a:endParaRPr lang="en-US"/>
          </a:p>
        </p:txBody>
      </p:sp>
      <p:sp>
        <p:nvSpPr>
          <p:cNvPr id="7" name="Footer Placeholder 11"/>
          <p:cNvSpPr>
            <a:spLocks noGrp="1"/>
          </p:cNvSpPr>
          <p:nvPr>
            <p:ph type="ftr" sz="quarter" idx="12"/>
          </p:nvPr>
        </p:nvSpPr>
        <p:spPr>
          <a:xfrm>
            <a:off x="2133600" y="6508750"/>
            <a:ext cx="5209117" cy="274638"/>
          </a:xfrm>
        </p:spPr>
        <p:txBody>
          <a:bodyPr vert="horz" rtlCol="0"/>
          <a:lstStyle>
            <a:lvl1pPr>
              <a:defRPr/>
            </a:lvl1pPr>
            <a:extLst/>
          </a:lstStyle>
          <a:p>
            <a:pPr>
              <a:defRPr/>
            </a:pPr>
            <a:endParaRPr lang="en-US">
              <a:solidFill>
                <a:srgbClr val="666666">
                  <a:tint val="60000"/>
                  <a:satMod val="155000"/>
                </a:srgbClr>
              </a:solidFill>
            </a:endParaRPr>
          </a:p>
        </p:txBody>
      </p:sp>
    </p:spTree>
    <p:extLst>
      <p:ext uri="{BB962C8B-B14F-4D97-AF65-F5344CB8AC3E}">
        <p14:creationId xmlns:p14="http://schemas.microsoft.com/office/powerpoint/2010/main" val="2701285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solidFill>
                <a:srgbClr val="666666">
                  <a:tint val="60000"/>
                  <a:satMod val="155000"/>
                </a:srgbClr>
              </a:solidFill>
            </a:endParaRPr>
          </a:p>
        </p:txBody>
      </p:sp>
      <p:sp>
        <p:nvSpPr>
          <p:cNvPr id="5" name="Date Placeholder 13"/>
          <p:cNvSpPr>
            <a:spLocks noGrp="1"/>
          </p:cNvSpPr>
          <p:nvPr>
            <p:ph type="dt" sz="half" idx="11"/>
          </p:nvPr>
        </p:nvSpPr>
        <p:spPr/>
        <p:txBody>
          <a:bodyPr/>
          <a:lstStyle>
            <a:lvl1pPr>
              <a:defRPr/>
            </a:lvl1pPr>
          </a:lstStyle>
          <a:p>
            <a:pPr>
              <a:defRPr/>
            </a:pPr>
            <a:endParaRPr lang="en-US">
              <a:solidFill>
                <a:srgbClr val="666666">
                  <a:tint val="60000"/>
                  <a:satMod val="155000"/>
                </a:srgbClr>
              </a:solidFill>
            </a:endParaRPr>
          </a:p>
        </p:txBody>
      </p:sp>
      <p:sp>
        <p:nvSpPr>
          <p:cNvPr id="6" name="Slide Number Placeholder 22"/>
          <p:cNvSpPr>
            <a:spLocks noGrp="1"/>
          </p:cNvSpPr>
          <p:nvPr>
            <p:ph type="sldNum" sz="quarter" idx="12"/>
          </p:nvPr>
        </p:nvSpPr>
        <p:spPr/>
        <p:txBody>
          <a:bodyPr/>
          <a:lstStyle>
            <a:lvl1pPr>
              <a:defRPr/>
            </a:lvl1pPr>
          </a:lstStyle>
          <a:p>
            <a:pPr>
              <a:defRPr/>
            </a:pPr>
            <a:fld id="{46A02954-A8D1-4F76-88A8-28DB75F87033}" type="slidenum">
              <a:rPr lang="ar-SA"/>
              <a:pPr>
                <a:defRPr/>
              </a:pPr>
              <a:t>‹#›</a:t>
            </a:fld>
            <a:endParaRPr lang="en-US"/>
          </a:p>
        </p:txBody>
      </p:sp>
    </p:spTree>
    <p:extLst>
      <p:ext uri="{BB962C8B-B14F-4D97-AF65-F5344CB8AC3E}">
        <p14:creationId xmlns:p14="http://schemas.microsoft.com/office/powerpoint/2010/main" val="3865761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lvl1pPr algn="l">
              <a:defRPr/>
            </a:lvl1pPr>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solidFill>
                <a:srgbClr val="666666">
                  <a:tint val="60000"/>
                  <a:satMod val="155000"/>
                </a:srgbClr>
              </a:solidFill>
            </a:endParaRPr>
          </a:p>
        </p:txBody>
      </p:sp>
      <p:sp>
        <p:nvSpPr>
          <p:cNvPr id="5" name="Date Placeholder 13"/>
          <p:cNvSpPr>
            <a:spLocks noGrp="1"/>
          </p:cNvSpPr>
          <p:nvPr>
            <p:ph type="dt" sz="half" idx="11"/>
          </p:nvPr>
        </p:nvSpPr>
        <p:spPr/>
        <p:txBody>
          <a:bodyPr/>
          <a:lstStyle>
            <a:lvl1pPr>
              <a:defRPr/>
            </a:lvl1pPr>
          </a:lstStyle>
          <a:p>
            <a:pPr>
              <a:defRPr/>
            </a:pPr>
            <a:endParaRPr lang="en-US">
              <a:solidFill>
                <a:srgbClr val="666666">
                  <a:tint val="60000"/>
                  <a:satMod val="155000"/>
                </a:srgbClr>
              </a:solidFill>
            </a:endParaRPr>
          </a:p>
        </p:txBody>
      </p:sp>
      <p:sp>
        <p:nvSpPr>
          <p:cNvPr id="6" name="Slide Number Placeholder 22"/>
          <p:cNvSpPr>
            <a:spLocks noGrp="1"/>
          </p:cNvSpPr>
          <p:nvPr>
            <p:ph type="sldNum" sz="quarter" idx="12"/>
          </p:nvPr>
        </p:nvSpPr>
        <p:spPr/>
        <p:txBody>
          <a:bodyPr/>
          <a:lstStyle>
            <a:lvl1pPr>
              <a:defRPr/>
            </a:lvl1pPr>
          </a:lstStyle>
          <a:p>
            <a:pPr>
              <a:defRPr/>
            </a:pPr>
            <a:fld id="{D26193EF-57ED-4FF2-AFA6-C9B5FF6AEEBB}" type="slidenum">
              <a:rPr lang="ar-SA"/>
              <a:pPr>
                <a:defRPr/>
              </a:pPr>
              <a:t>‹#›</a:t>
            </a:fld>
            <a:endParaRPr lang="en-US"/>
          </a:p>
        </p:txBody>
      </p:sp>
    </p:spTree>
    <p:extLst>
      <p:ext uri="{BB962C8B-B14F-4D97-AF65-F5344CB8AC3E}">
        <p14:creationId xmlns:p14="http://schemas.microsoft.com/office/powerpoint/2010/main" val="2518034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02167" y="228600"/>
            <a:ext cx="11387667"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02168" y="1600200"/>
            <a:ext cx="5592233" cy="4498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1" y="1600200"/>
            <a:ext cx="5592233" cy="2173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197601" y="3925889"/>
            <a:ext cx="5592233" cy="2173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2"/>
          <p:cNvSpPr>
            <a:spLocks noGrp="1"/>
          </p:cNvSpPr>
          <p:nvPr>
            <p:ph type="ftr" sz="quarter" idx="10"/>
          </p:nvPr>
        </p:nvSpPr>
        <p:spPr/>
        <p:txBody>
          <a:bodyPr/>
          <a:lstStyle>
            <a:lvl1pPr>
              <a:defRPr/>
            </a:lvl1pPr>
          </a:lstStyle>
          <a:p>
            <a:pPr>
              <a:defRPr/>
            </a:pPr>
            <a:endParaRPr lang="en-US">
              <a:solidFill>
                <a:srgbClr val="666666">
                  <a:tint val="60000"/>
                  <a:satMod val="155000"/>
                </a:srgbClr>
              </a:solidFill>
            </a:endParaRPr>
          </a:p>
        </p:txBody>
      </p:sp>
      <p:sp>
        <p:nvSpPr>
          <p:cNvPr id="7" name="Date Placeholder 13"/>
          <p:cNvSpPr>
            <a:spLocks noGrp="1"/>
          </p:cNvSpPr>
          <p:nvPr>
            <p:ph type="dt" sz="half" idx="11"/>
          </p:nvPr>
        </p:nvSpPr>
        <p:spPr/>
        <p:txBody>
          <a:bodyPr/>
          <a:lstStyle>
            <a:lvl1pPr>
              <a:defRPr/>
            </a:lvl1pPr>
          </a:lstStyle>
          <a:p>
            <a:pPr>
              <a:defRPr/>
            </a:pPr>
            <a:endParaRPr lang="en-US">
              <a:solidFill>
                <a:srgbClr val="666666">
                  <a:tint val="60000"/>
                  <a:satMod val="155000"/>
                </a:srgbClr>
              </a:solidFill>
            </a:endParaRPr>
          </a:p>
        </p:txBody>
      </p:sp>
      <p:sp>
        <p:nvSpPr>
          <p:cNvPr id="8" name="Slide Number Placeholder 22"/>
          <p:cNvSpPr>
            <a:spLocks noGrp="1"/>
          </p:cNvSpPr>
          <p:nvPr>
            <p:ph type="sldNum" sz="quarter" idx="12"/>
          </p:nvPr>
        </p:nvSpPr>
        <p:spPr/>
        <p:txBody>
          <a:bodyPr/>
          <a:lstStyle>
            <a:lvl1pPr>
              <a:defRPr/>
            </a:lvl1pPr>
          </a:lstStyle>
          <a:p>
            <a:pPr>
              <a:defRPr/>
            </a:pPr>
            <a:fld id="{F657137A-A128-4486-9A96-F5C05CB58DCD}" type="slidenum">
              <a:rPr lang="ar-SA"/>
              <a:pPr>
                <a:defRPr/>
              </a:pPr>
              <a:t>‹#›</a:t>
            </a:fld>
            <a:endParaRPr lang="en-US"/>
          </a:p>
        </p:txBody>
      </p:sp>
    </p:spTree>
    <p:extLst>
      <p:ext uri="{BB962C8B-B14F-4D97-AF65-F5344CB8AC3E}">
        <p14:creationId xmlns:p14="http://schemas.microsoft.com/office/powerpoint/2010/main" val="14695377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 Diagonal Corner Rectangle 3"/>
          <p:cNvSpPr/>
          <p:nvPr/>
        </p:nvSpPr>
        <p:spPr>
          <a:xfrm>
            <a:off x="219456" y="146304"/>
            <a:ext cx="11753088"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1800">
              <a:solidFill>
                <a:prstClr val="white"/>
              </a:solidFill>
            </a:endParaRPr>
          </a:p>
        </p:txBody>
      </p:sp>
      <p:sp>
        <p:nvSpPr>
          <p:cNvPr id="8" name="Title 7"/>
          <p:cNvSpPr>
            <a:spLocks noGrp="1"/>
          </p:cNvSpPr>
          <p:nvPr>
            <p:ph type="ctrTitle"/>
          </p:nvPr>
        </p:nvSpPr>
        <p:spPr>
          <a:xfrm>
            <a:off x="618979" y="381001"/>
            <a:ext cx="10972800" cy="2209800"/>
          </a:xfrm>
        </p:spPr>
        <p:txBody>
          <a:bodyPr lIns="45720" rIns="228600"/>
          <a:lstStyle>
            <a:lvl1pPr marL="0" algn="r">
              <a:defRPr sz="4800"/>
            </a:lvl1pPr>
            <a:extLst/>
          </a:lstStyle>
          <a:p>
            <a:r>
              <a:rPr lang="en-US" smtClean="0"/>
              <a:t>Click to edit Master title style</a:t>
            </a:r>
            <a:endParaRPr lang="en-US"/>
          </a:p>
        </p:txBody>
      </p:sp>
      <p:sp>
        <p:nvSpPr>
          <p:cNvPr id="9" name="Subtitle 8"/>
          <p:cNvSpPr>
            <a:spLocks noGrp="1"/>
          </p:cNvSpPr>
          <p:nvPr>
            <p:ph type="subTitle" idx="1"/>
          </p:nvPr>
        </p:nvSpPr>
        <p:spPr>
          <a:xfrm>
            <a:off x="2844800" y="2819400"/>
            <a:ext cx="8746979"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5" name="Date Placeholder 9"/>
          <p:cNvSpPr>
            <a:spLocks noGrp="1"/>
          </p:cNvSpPr>
          <p:nvPr>
            <p:ph type="dt" sz="half" idx="10"/>
          </p:nvPr>
        </p:nvSpPr>
        <p:spPr>
          <a:xfrm>
            <a:off x="7416801" y="6508750"/>
            <a:ext cx="4002617" cy="274638"/>
          </a:xfrm>
        </p:spPr>
        <p:txBody>
          <a:bodyPr vert="horz" rtlCol="0"/>
          <a:lstStyle>
            <a:lvl1pPr>
              <a:defRPr/>
            </a:lvl1pPr>
            <a:extLst/>
          </a:lstStyle>
          <a:p>
            <a:pPr>
              <a:defRPr/>
            </a:pPr>
            <a:endParaRPr lang="en-US">
              <a:solidFill>
                <a:srgbClr val="676A55">
                  <a:tint val="60000"/>
                  <a:satMod val="155000"/>
                </a:srgbClr>
              </a:solidFill>
            </a:endParaRPr>
          </a:p>
        </p:txBody>
      </p:sp>
      <p:sp>
        <p:nvSpPr>
          <p:cNvPr id="6" name="Slide Number Placeholder 10"/>
          <p:cNvSpPr>
            <a:spLocks noGrp="1"/>
          </p:cNvSpPr>
          <p:nvPr>
            <p:ph type="sldNum" sz="quarter" idx="11"/>
          </p:nvPr>
        </p:nvSpPr>
        <p:spPr>
          <a:xfrm>
            <a:off x="11518900" y="6508750"/>
            <a:ext cx="618067" cy="274638"/>
          </a:xfrm>
        </p:spPr>
        <p:txBody>
          <a:bodyPr/>
          <a:lstStyle>
            <a:lvl1pPr>
              <a:defRPr smtClean="0"/>
            </a:lvl1pPr>
          </a:lstStyle>
          <a:p>
            <a:pPr>
              <a:defRPr/>
            </a:pPr>
            <a:fld id="{380AAD32-5933-490B-9714-6F6E942146AC}" type="slidenum">
              <a:rPr lang="ar-SA"/>
              <a:pPr>
                <a:defRPr/>
              </a:pPr>
              <a:t>‹#›</a:t>
            </a:fld>
            <a:endParaRPr lang="en-US"/>
          </a:p>
        </p:txBody>
      </p:sp>
      <p:sp>
        <p:nvSpPr>
          <p:cNvPr id="7" name="Footer Placeholder 11"/>
          <p:cNvSpPr>
            <a:spLocks noGrp="1"/>
          </p:cNvSpPr>
          <p:nvPr>
            <p:ph type="ftr" sz="quarter" idx="12"/>
          </p:nvPr>
        </p:nvSpPr>
        <p:spPr>
          <a:xfrm>
            <a:off x="2133600" y="6508750"/>
            <a:ext cx="5209117" cy="274638"/>
          </a:xfrm>
        </p:spPr>
        <p:txBody>
          <a:bodyPr vert="horz" rtlCol="0"/>
          <a:lstStyle>
            <a:lvl1pPr>
              <a:defRPr/>
            </a:lvl1pPr>
            <a:extLst/>
          </a:lstStyle>
          <a:p>
            <a:pPr>
              <a:defRPr/>
            </a:pPr>
            <a:endParaRPr lang="en-US">
              <a:solidFill>
                <a:srgbClr val="676A55">
                  <a:tint val="60000"/>
                  <a:satMod val="155000"/>
                </a:srgbClr>
              </a:solidFill>
            </a:endParaRPr>
          </a:p>
        </p:txBody>
      </p:sp>
    </p:spTree>
    <p:extLst>
      <p:ext uri="{BB962C8B-B14F-4D97-AF65-F5344CB8AC3E}">
        <p14:creationId xmlns:p14="http://schemas.microsoft.com/office/powerpoint/2010/main" val="38398147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785284" y="1423989"/>
            <a:ext cx="10668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1800">
              <a:solidFill>
                <a:prstClr val="white"/>
              </a:solidFill>
            </a:endParaRPr>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extLst/>
          </a:lstStyle>
          <a:p>
            <a:pPr>
              <a:defRPr/>
            </a:pPr>
            <a:endParaRPr lang="en-US">
              <a:solidFill>
                <a:srgbClr val="676A55">
                  <a:tint val="60000"/>
                  <a:satMod val="155000"/>
                </a:srgbClr>
              </a:solidFill>
            </a:endParaRPr>
          </a:p>
        </p:txBody>
      </p:sp>
      <p:sp>
        <p:nvSpPr>
          <p:cNvPr id="6" name="Footer Placeholder 4"/>
          <p:cNvSpPr>
            <a:spLocks noGrp="1"/>
          </p:cNvSpPr>
          <p:nvPr>
            <p:ph type="ftr" sz="quarter" idx="11"/>
          </p:nvPr>
        </p:nvSpPr>
        <p:spPr/>
        <p:txBody>
          <a:bodyPr/>
          <a:lstStyle>
            <a:lvl1pPr>
              <a:defRPr/>
            </a:lvl1pPr>
            <a:extLst/>
          </a:lstStyle>
          <a:p>
            <a:pPr>
              <a:defRPr/>
            </a:pPr>
            <a:endParaRPr lang="en-US">
              <a:solidFill>
                <a:srgbClr val="676A55">
                  <a:tint val="60000"/>
                  <a:satMod val="155000"/>
                </a:srgbClr>
              </a:solidFill>
            </a:endParaRPr>
          </a:p>
        </p:txBody>
      </p:sp>
      <p:sp>
        <p:nvSpPr>
          <p:cNvPr id="7" name="Slide Number Placeholder 5"/>
          <p:cNvSpPr>
            <a:spLocks noGrp="1"/>
          </p:cNvSpPr>
          <p:nvPr>
            <p:ph type="sldNum" sz="quarter" idx="12"/>
          </p:nvPr>
        </p:nvSpPr>
        <p:spPr/>
        <p:txBody>
          <a:bodyPr/>
          <a:lstStyle>
            <a:lvl1pPr>
              <a:defRPr smtClean="0"/>
            </a:lvl1pPr>
          </a:lstStyle>
          <a:p>
            <a:pPr>
              <a:defRPr/>
            </a:pPr>
            <a:fld id="{67F9784A-2057-4C66-9149-3E0D0FBE5CCD}" type="slidenum">
              <a:rPr lang="ar-SA"/>
              <a:pPr>
                <a:defRPr/>
              </a:pPr>
              <a:t>‹#›</a:t>
            </a:fld>
            <a:endParaRPr lang="en-US"/>
          </a:p>
        </p:txBody>
      </p:sp>
    </p:spTree>
    <p:extLst>
      <p:ext uri="{BB962C8B-B14F-4D97-AF65-F5344CB8AC3E}">
        <p14:creationId xmlns:p14="http://schemas.microsoft.com/office/powerpoint/2010/main" val="1619363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1333501" y="3267076"/>
            <a:ext cx="987636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1800">
              <a:solidFill>
                <a:prstClr val="white"/>
              </a:solidFill>
            </a:endParaRPr>
          </a:p>
        </p:txBody>
      </p:sp>
      <p:sp>
        <p:nvSpPr>
          <p:cNvPr id="2" name="Title 1"/>
          <p:cNvSpPr>
            <a:spLocks noGrp="1"/>
          </p:cNvSpPr>
          <p:nvPr>
            <p:ph type="title"/>
          </p:nvPr>
        </p:nvSpPr>
        <p:spPr>
          <a:xfrm>
            <a:off x="963168" y="498230"/>
            <a:ext cx="10363200" cy="2731008"/>
          </a:xfrm>
        </p:spPr>
        <p:txBody>
          <a:bodyPr rIns="100584"/>
          <a:lstStyle>
            <a:lvl1pPr algn="r">
              <a:buNone/>
              <a:defRPr sz="4000" b="1" cap="none">
                <a:solidFill>
                  <a:schemeClr val="accent1">
                    <a:tint val="95000"/>
                    <a:satMod val="200000"/>
                  </a:schemeClr>
                </a:solidFill>
              </a:defRPr>
            </a:lvl1pPr>
            <a:extLst/>
          </a:lstStyle>
          <a:p>
            <a:r>
              <a:rPr lang="en-US" smtClean="0"/>
              <a:t>Click to edit Master title style</a:t>
            </a:r>
            <a:endParaRPr lang="en-US"/>
          </a:p>
        </p:txBody>
      </p:sp>
      <p:sp>
        <p:nvSpPr>
          <p:cNvPr id="3" name="Text Placeholder 2"/>
          <p:cNvSpPr>
            <a:spLocks noGrp="1"/>
          </p:cNvSpPr>
          <p:nvPr>
            <p:ph type="body" idx="1"/>
          </p:nvPr>
        </p:nvSpPr>
        <p:spPr>
          <a:xfrm>
            <a:off x="963084" y="3287713"/>
            <a:ext cx="103632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5" name="Date Placeholder 7"/>
          <p:cNvSpPr>
            <a:spLocks noGrp="1"/>
          </p:cNvSpPr>
          <p:nvPr>
            <p:ph type="dt" sz="half" idx="10"/>
          </p:nvPr>
        </p:nvSpPr>
        <p:spPr>
          <a:xfrm>
            <a:off x="7416801" y="6513514"/>
            <a:ext cx="4002617" cy="274637"/>
          </a:xfrm>
        </p:spPr>
        <p:txBody>
          <a:bodyPr vert="horz" rtlCol="0"/>
          <a:lstStyle>
            <a:lvl1pPr>
              <a:defRPr/>
            </a:lvl1pPr>
            <a:extLst/>
          </a:lstStyle>
          <a:p>
            <a:pPr>
              <a:defRPr/>
            </a:pPr>
            <a:endParaRPr lang="en-US">
              <a:solidFill>
                <a:srgbClr val="676A55">
                  <a:tint val="60000"/>
                  <a:satMod val="155000"/>
                </a:srgbClr>
              </a:solidFill>
            </a:endParaRPr>
          </a:p>
        </p:txBody>
      </p:sp>
      <p:sp>
        <p:nvSpPr>
          <p:cNvPr id="6" name="Slide Number Placeholder 8"/>
          <p:cNvSpPr>
            <a:spLocks noGrp="1"/>
          </p:cNvSpPr>
          <p:nvPr>
            <p:ph type="sldNum" sz="quarter" idx="11"/>
          </p:nvPr>
        </p:nvSpPr>
        <p:spPr>
          <a:xfrm>
            <a:off x="11518900" y="6513514"/>
            <a:ext cx="618067" cy="274637"/>
          </a:xfrm>
        </p:spPr>
        <p:txBody>
          <a:bodyPr/>
          <a:lstStyle>
            <a:lvl1pPr>
              <a:defRPr smtClean="0"/>
            </a:lvl1pPr>
          </a:lstStyle>
          <a:p>
            <a:pPr>
              <a:defRPr/>
            </a:pPr>
            <a:fld id="{DB9F1BCE-5D97-4D32-BBFA-1BD0704EE647}" type="slidenum">
              <a:rPr lang="ar-SA"/>
              <a:pPr>
                <a:defRPr/>
              </a:pPr>
              <a:t>‹#›</a:t>
            </a:fld>
            <a:endParaRPr lang="en-US"/>
          </a:p>
        </p:txBody>
      </p:sp>
      <p:sp>
        <p:nvSpPr>
          <p:cNvPr id="7" name="Footer Placeholder 9"/>
          <p:cNvSpPr>
            <a:spLocks noGrp="1"/>
          </p:cNvSpPr>
          <p:nvPr>
            <p:ph type="ftr" sz="quarter" idx="12"/>
          </p:nvPr>
        </p:nvSpPr>
        <p:spPr>
          <a:xfrm>
            <a:off x="2133600" y="6513514"/>
            <a:ext cx="5209117" cy="274637"/>
          </a:xfrm>
        </p:spPr>
        <p:txBody>
          <a:bodyPr vert="horz" rtlCol="0"/>
          <a:lstStyle>
            <a:lvl1pPr>
              <a:defRPr/>
            </a:lvl1pPr>
            <a:extLst/>
          </a:lstStyle>
          <a:p>
            <a:pPr>
              <a:defRPr/>
            </a:pPr>
            <a:endParaRPr lang="en-US">
              <a:solidFill>
                <a:srgbClr val="676A55">
                  <a:tint val="60000"/>
                  <a:satMod val="155000"/>
                </a:srgbClr>
              </a:solidFill>
            </a:endParaRPr>
          </a:p>
        </p:txBody>
      </p:sp>
    </p:spTree>
    <p:extLst>
      <p:ext uri="{BB962C8B-B14F-4D97-AF65-F5344CB8AC3E}">
        <p14:creationId xmlns:p14="http://schemas.microsoft.com/office/powerpoint/2010/main" val="3708022193"/>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p:cNvSpPr/>
          <p:nvPr/>
        </p:nvSpPr>
        <p:spPr>
          <a:xfrm>
            <a:off x="785284" y="1423989"/>
            <a:ext cx="10668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1800">
              <a:solidFill>
                <a:prstClr val="white"/>
              </a:solidFill>
            </a:endParaRPr>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609600" y="1645920"/>
            <a:ext cx="53848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45920"/>
            <a:ext cx="53848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extLst/>
          </a:lstStyle>
          <a:p>
            <a:pPr>
              <a:defRPr/>
            </a:pPr>
            <a:endParaRPr lang="en-US">
              <a:solidFill>
                <a:srgbClr val="676A55">
                  <a:tint val="60000"/>
                  <a:satMod val="155000"/>
                </a:srgbClr>
              </a:solidFill>
            </a:endParaRPr>
          </a:p>
        </p:txBody>
      </p:sp>
      <p:sp>
        <p:nvSpPr>
          <p:cNvPr id="7" name="Footer Placeholder 5"/>
          <p:cNvSpPr>
            <a:spLocks noGrp="1"/>
          </p:cNvSpPr>
          <p:nvPr>
            <p:ph type="ftr" sz="quarter" idx="11"/>
          </p:nvPr>
        </p:nvSpPr>
        <p:spPr/>
        <p:txBody>
          <a:bodyPr/>
          <a:lstStyle>
            <a:lvl1pPr>
              <a:defRPr/>
            </a:lvl1pPr>
            <a:extLst/>
          </a:lstStyle>
          <a:p>
            <a:pPr>
              <a:defRPr/>
            </a:pPr>
            <a:endParaRPr lang="en-US">
              <a:solidFill>
                <a:srgbClr val="676A55">
                  <a:tint val="60000"/>
                  <a:satMod val="155000"/>
                </a:srgbClr>
              </a:solidFill>
            </a:endParaRPr>
          </a:p>
        </p:txBody>
      </p:sp>
      <p:sp>
        <p:nvSpPr>
          <p:cNvPr id="8" name="Slide Number Placeholder 6"/>
          <p:cNvSpPr>
            <a:spLocks noGrp="1"/>
          </p:cNvSpPr>
          <p:nvPr>
            <p:ph type="sldNum" sz="quarter" idx="12"/>
          </p:nvPr>
        </p:nvSpPr>
        <p:spPr>
          <a:xfrm>
            <a:off x="11521018" y="6515100"/>
            <a:ext cx="620183" cy="273050"/>
          </a:xfrm>
        </p:spPr>
        <p:txBody>
          <a:bodyPr/>
          <a:lstStyle>
            <a:lvl1pPr>
              <a:defRPr smtClean="0"/>
            </a:lvl1pPr>
          </a:lstStyle>
          <a:p>
            <a:pPr>
              <a:defRPr/>
            </a:pPr>
            <a:fld id="{0BC41839-11A0-41B5-B51B-3660B9D13BA1}" type="slidenum">
              <a:rPr lang="ar-SA"/>
              <a:pPr>
                <a:defRPr/>
              </a:pPr>
              <a:t>‹#›</a:t>
            </a:fld>
            <a:endParaRPr lang="en-US"/>
          </a:p>
        </p:txBody>
      </p:sp>
    </p:spTree>
    <p:extLst>
      <p:ext uri="{BB962C8B-B14F-4D97-AF65-F5344CB8AC3E}">
        <p14:creationId xmlns:p14="http://schemas.microsoft.com/office/powerpoint/2010/main" val="35936669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6"/>
          <p:cNvSpPr/>
          <p:nvPr/>
        </p:nvSpPr>
        <p:spPr>
          <a:xfrm>
            <a:off x="823385" y="2165351"/>
            <a:ext cx="4997449"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fontAlgn="base">
              <a:spcBef>
                <a:spcPct val="0"/>
              </a:spcBef>
              <a:spcAft>
                <a:spcPct val="0"/>
              </a:spcAft>
              <a:defRPr/>
            </a:pPr>
            <a:endParaRPr lang="en-US" sz="1800">
              <a:solidFill>
                <a:prstClr val="white"/>
              </a:solidFill>
            </a:endParaRPr>
          </a:p>
        </p:txBody>
      </p:sp>
      <p:sp>
        <p:nvSpPr>
          <p:cNvPr id="8" name="Rectangle 7"/>
          <p:cNvSpPr/>
          <p:nvPr/>
        </p:nvSpPr>
        <p:spPr>
          <a:xfrm>
            <a:off x="6400801" y="2165351"/>
            <a:ext cx="499956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fontAlgn="base">
              <a:spcBef>
                <a:spcPct val="0"/>
              </a:spcBef>
              <a:spcAft>
                <a:spcPct val="0"/>
              </a:spcAft>
              <a:defRPr/>
            </a:pPr>
            <a:endParaRPr lang="en-US" sz="1800">
              <a:solidFill>
                <a:prstClr val="white"/>
              </a:solidFill>
            </a:endParaRPr>
          </a:p>
        </p:txBody>
      </p:sp>
      <p:sp>
        <p:nvSpPr>
          <p:cNvPr id="2" name="Title 1"/>
          <p:cNvSpPr>
            <a:spLocks noGrp="1"/>
          </p:cNvSpPr>
          <p:nvPr>
            <p:ph type="title"/>
          </p:nvPr>
        </p:nvSpPr>
        <p:spPr>
          <a:xfrm>
            <a:off x="609600" y="251948"/>
            <a:ext cx="109728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6193368" y="1535113"/>
            <a:ext cx="5389033"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609600" y="2362201"/>
            <a:ext cx="5386917"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3368" y="2362201"/>
            <a:ext cx="5389033"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6"/>
          <p:cNvSpPr>
            <a:spLocks noGrp="1"/>
          </p:cNvSpPr>
          <p:nvPr>
            <p:ph type="dt" sz="half" idx="10"/>
          </p:nvPr>
        </p:nvSpPr>
        <p:spPr/>
        <p:txBody>
          <a:bodyPr/>
          <a:lstStyle>
            <a:lvl1pPr>
              <a:defRPr/>
            </a:lvl1pPr>
            <a:extLst/>
          </a:lstStyle>
          <a:p>
            <a:pPr>
              <a:defRPr/>
            </a:pPr>
            <a:endParaRPr lang="en-US">
              <a:solidFill>
                <a:srgbClr val="676A55">
                  <a:tint val="60000"/>
                  <a:satMod val="155000"/>
                </a:srgbClr>
              </a:solidFill>
            </a:endParaRPr>
          </a:p>
        </p:txBody>
      </p:sp>
      <p:sp>
        <p:nvSpPr>
          <p:cNvPr id="10" name="Footer Placeholder 7"/>
          <p:cNvSpPr>
            <a:spLocks noGrp="1"/>
          </p:cNvSpPr>
          <p:nvPr>
            <p:ph type="ftr" sz="quarter" idx="11"/>
          </p:nvPr>
        </p:nvSpPr>
        <p:spPr/>
        <p:txBody>
          <a:bodyPr/>
          <a:lstStyle>
            <a:lvl1pPr>
              <a:defRPr/>
            </a:lvl1pPr>
            <a:extLst/>
          </a:lstStyle>
          <a:p>
            <a:pPr>
              <a:defRPr/>
            </a:pPr>
            <a:endParaRPr lang="en-US">
              <a:solidFill>
                <a:srgbClr val="676A55">
                  <a:tint val="60000"/>
                  <a:satMod val="155000"/>
                </a:srgbClr>
              </a:solidFill>
            </a:endParaRPr>
          </a:p>
        </p:txBody>
      </p:sp>
      <p:sp>
        <p:nvSpPr>
          <p:cNvPr id="11" name="Slide Number Placeholder 8"/>
          <p:cNvSpPr>
            <a:spLocks noGrp="1"/>
          </p:cNvSpPr>
          <p:nvPr>
            <p:ph type="sldNum" sz="quarter" idx="12"/>
          </p:nvPr>
        </p:nvSpPr>
        <p:spPr>
          <a:xfrm>
            <a:off x="11521018" y="6515100"/>
            <a:ext cx="620183" cy="273050"/>
          </a:xfrm>
        </p:spPr>
        <p:txBody>
          <a:bodyPr/>
          <a:lstStyle>
            <a:lvl1pPr>
              <a:defRPr smtClean="0"/>
            </a:lvl1pPr>
          </a:lstStyle>
          <a:p>
            <a:pPr>
              <a:defRPr/>
            </a:pPr>
            <a:fld id="{5B25B408-8A06-4123-ABB2-4F87862E48B3}" type="slidenum">
              <a:rPr lang="ar-SA"/>
              <a:pPr>
                <a:defRPr/>
              </a:pPr>
              <a:t>‹#›</a:t>
            </a:fld>
            <a:endParaRPr lang="en-US"/>
          </a:p>
        </p:txBody>
      </p:sp>
    </p:spTree>
    <p:extLst>
      <p:ext uri="{BB962C8B-B14F-4D97-AF65-F5344CB8AC3E}">
        <p14:creationId xmlns:p14="http://schemas.microsoft.com/office/powerpoint/2010/main" val="40287307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p:nvPr/>
        </p:nvSpPr>
        <p:spPr>
          <a:xfrm>
            <a:off x="785284" y="1423989"/>
            <a:ext cx="10668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1800">
              <a:solidFill>
                <a:prstClr val="white"/>
              </a:solidFill>
            </a:endParaRPr>
          </a:p>
        </p:txBody>
      </p:sp>
      <p:sp>
        <p:nvSpPr>
          <p:cNvPr id="2" name="Title 1"/>
          <p:cNvSpPr>
            <a:spLocks noGrp="1"/>
          </p:cNvSpPr>
          <p:nvPr>
            <p:ph type="title"/>
          </p:nvPr>
        </p:nvSpPr>
        <p:spPr>
          <a:xfrm>
            <a:off x="609600" y="253218"/>
            <a:ext cx="10972800" cy="1143000"/>
          </a:xfrm>
        </p:spPr>
        <p:txBody>
          <a:bodyPr/>
          <a:lstStyle>
            <a:extLst/>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extLst/>
          </a:lstStyle>
          <a:p>
            <a:pPr>
              <a:defRPr/>
            </a:pPr>
            <a:endParaRPr lang="en-US">
              <a:solidFill>
                <a:srgbClr val="676A55">
                  <a:tint val="60000"/>
                  <a:satMod val="155000"/>
                </a:srgbClr>
              </a:solidFill>
            </a:endParaRPr>
          </a:p>
        </p:txBody>
      </p:sp>
      <p:sp>
        <p:nvSpPr>
          <p:cNvPr id="5" name="Footer Placeholder 3"/>
          <p:cNvSpPr>
            <a:spLocks noGrp="1"/>
          </p:cNvSpPr>
          <p:nvPr>
            <p:ph type="ftr" sz="quarter" idx="11"/>
          </p:nvPr>
        </p:nvSpPr>
        <p:spPr/>
        <p:txBody>
          <a:bodyPr/>
          <a:lstStyle>
            <a:lvl1pPr>
              <a:defRPr/>
            </a:lvl1pPr>
            <a:extLst/>
          </a:lstStyle>
          <a:p>
            <a:pPr>
              <a:defRPr/>
            </a:pPr>
            <a:endParaRPr lang="en-US">
              <a:solidFill>
                <a:srgbClr val="676A55">
                  <a:tint val="60000"/>
                  <a:satMod val="155000"/>
                </a:srgbClr>
              </a:solidFill>
            </a:endParaRPr>
          </a:p>
        </p:txBody>
      </p:sp>
      <p:sp>
        <p:nvSpPr>
          <p:cNvPr id="6" name="Slide Number Placeholder 4"/>
          <p:cNvSpPr>
            <a:spLocks noGrp="1"/>
          </p:cNvSpPr>
          <p:nvPr>
            <p:ph type="sldNum" sz="quarter" idx="12"/>
          </p:nvPr>
        </p:nvSpPr>
        <p:spPr/>
        <p:txBody>
          <a:bodyPr/>
          <a:lstStyle>
            <a:lvl1pPr>
              <a:defRPr smtClean="0"/>
            </a:lvl1pPr>
          </a:lstStyle>
          <a:p>
            <a:pPr>
              <a:defRPr/>
            </a:pPr>
            <a:fld id="{41556DAF-94F9-40BA-B866-0FDE1792FB17}" type="slidenum">
              <a:rPr lang="ar-SA"/>
              <a:pPr>
                <a:defRPr/>
              </a:pPr>
              <a:t>‹#›</a:t>
            </a:fld>
            <a:endParaRPr lang="en-US"/>
          </a:p>
        </p:txBody>
      </p:sp>
    </p:spTree>
    <p:extLst>
      <p:ext uri="{BB962C8B-B14F-4D97-AF65-F5344CB8AC3E}">
        <p14:creationId xmlns:p14="http://schemas.microsoft.com/office/powerpoint/2010/main" val="19885304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n-US">
              <a:solidFill>
                <a:srgbClr val="676A55">
                  <a:tint val="60000"/>
                  <a:satMod val="155000"/>
                </a:srgbClr>
              </a:solidFill>
            </a:endParaRPr>
          </a:p>
        </p:txBody>
      </p:sp>
      <p:sp>
        <p:nvSpPr>
          <p:cNvPr id="3" name="Date Placeholder 13"/>
          <p:cNvSpPr>
            <a:spLocks noGrp="1"/>
          </p:cNvSpPr>
          <p:nvPr>
            <p:ph type="dt" sz="half" idx="11"/>
          </p:nvPr>
        </p:nvSpPr>
        <p:spPr/>
        <p:txBody>
          <a:bodyPr/>
          <a:lstStyle>
            <a:lvl1pPr>
              <a:defRPr/>
            </a:lvl1pPr>
          </a:lstStyle>
          <a:p>
            <a:pPr>
              <a:defRPr/>
            </a:pPr>
            <a:endParaRPr lang="en-US">
              <a:solidFill>
                <a:srgbClr val="676A55">
                  <a:tint val="60000"/>
                  <a:satMod val="155000"/>
                </a:srgbClr>
              </a:solidFill>
            </a:endParaRPr>
          </a:p>
        </p:txBody>
      </p:sp>
      <p:sp>
        <p:nvSpPr>
          <p:cNvPr id="4" name="Slide Number Placeholder 22"/>
          <p:cNvSpPr>
            <a:spLocks noGrp="1"/>
          </p:cNvSpPr>
          <p:nvPr>
            <p:ph type="sldNum" sz="quarter" idx="12"/>
          </p:nvPr>
        </p:nvSpPr>
        <p:spPr/>
        <p:txBody>
          <a:bodyPr/>
          <a:lstStyle>
            <a:lvl1pPr>
              <a:defRPr/>
            </a:lvl1pPr>
          </a:lstStyle>
          <a:p>
            <a:pPr>
              <a:defRPr/>
            </a:pPr>
            <a:fld id="{65173293-035D-48C6-9F7F-5E313BC785B1}" type="slidenum">
              <a:rPr lang="ar-SA"/>
              <a:pPr>
                <a:defRPr/>
              </a:pPr>
              <a:t>‹#›</a:t>
            </a:fld>
            <a:endParaRPr lang="en-US"/>
          </a:p>
        </p:txBody>
      </p:sp>
    </p:spTree>
    <p:extLst>
      <p:ext uri="{BB962C8B-B14F-4D97-AF65-F5344CB8AC3E}">
        <p14:creationId xmlns:p14="http://schemas.microsoft.com/office/powerpoint/2010/main" val="3899995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785284" y="1423989"/>
            <a:ext cx="10668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1800">
              <a:solidFill>
                <a:prstClr val="white"/>
              </a:solidFill>
            </a:endParaRPr>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extLst/>
          </a:lstStyle>
          <a:p>
            <a:pPr>
              <a:defRPr/>
            </a:pPr>
            <a:endParaRPr lang="en-US">
              <a:solidFill>
                <a:srgbClr val="666666">
                  <a:tint val="60000"/>
                  <a:satMod val="155000"/>
                </a:srgbClr>
              </a:solidFill>
            </a:endParaRPr>
          </a:p>
        </p:txBody>
      </p:sp>
      <p:sp>
        <p:nvSpPr>
          <p:cNvPr id="6" name="Footer Placeholder 4"/>
          <p:cNvSpPr>
            <a:spLocks noGrp="1"/>
          </p:cNvSpPr>
          <p:nvPr>
            <p:ph type="ftr" sz="quarter" idx="11"/>
          </p:nvPr>
        </p:nvSpPr>
        <p:spPr/>
        <p:txBody>
          <a:bodyPr/>
          <a:lstStyle>
            <a:lvl1pPr>
              <a:defRPr/>
            </a:lvl1pPr>
            <a:extLst/>
          </a:lstStyle>
          <a:p>
            <a:pPr>
              <a:defRPr/>
            </a:pPr>
            <a:endParaRPr lang="en-US">
              <a:solidFill>
                <a:srgbClr val="666666">
                  <a:tint val="60000"/>
                  <a:satMod val="155000"/>
                </a:srgbClr>
              </a:solidFill>
            </a:endParaRPr>
          </a:p>
        </p:txBody>
      </p:sp>
      <p:sp>
        <p:nvSpPr>
          <p:cNvPr id="7" name="Slide Number Placeholder 5"/>
          <p:cNvSpPr>
            <a:spLocks noGrp="1"/>
          </p:cNvSpPr>
          <p:nvPr>
            <p:ph type="sldNum" sz="quarter" idx="12"/>
          </p:nvPr>
        </p:nvSpPr>
        <p:spPr/>
        <p:txBody>
          <a:bodyPr/>
          <a:lstStyle>
            <a:lvl1pPr>
              <a:defRPr smtClean="0"/>
            </a:lvl1pPr>
          </a:lstStyle>
          <a:p>
            <a:pPr>
              <a:defRPr/>
            </a:pPr>
            <a:fld id="{F9E25433-3895-4A59-96AC-ACA76A50E6CB}" type="slidenum">
              <a:rPr lang="ar-SA"/>
              <a:pPr>
                <a:defRPr/>
              </a:pPr>
              <a:t>‹#›</a:t>
            </a:fld>
            <a:endParaRPr lang="en-US"/>
          </a:p>
        </p:txBody>
      </p:sp>
    </p:spTree>
    <p:extLst>
      <p:ext uri="{BB962C8B-B14F-4D97-AF65-F5344CB8AC3E}">
        <p14:creationId xmlns:p14="http://schemas.microsoft.com/office/powerpoint/2010/main" val="35219429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5" name="Rectangle 4"/>
          <p:cNvSpPr/>
          <p:nvPr/>
        </p:nvSpPr>
        <p:spPr>
          <a:xfrm>
            <a:off x="6743700" y="1057276"/>
            <a:ext cx="4997451"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1800">
              <a:solidFill>
                <a:prstClr val="white"/>
              </a:solidFill>
            </a:endParaRPr>
          </a:p>
        </p:txBody>
      </p:sp>
      <p:sp>
        <p:nvSpPr>
          <p:cNvPr id="2" name="Title 1"/>
          <p:cNvSpPr>
            <a:spLocks noGrp="1"/>
          </p:cNvSpPr>
          <p:nvPr>
            <p:ph type="title"/>
          </p:nvPr>
        </p:nvSpPr>
        <p:spPr>
          <a:xfrm>
            <a:off x="6617515" y="304800"/>
            <a:ext cx="5242560" cy="762000"/>
          </a:xfrm>
        </p:spPr>
        <p:txBody>
          <a:bodyPr/>
          <a:lstStyle>
            <a:lvl1pPr marL="0" algn="r">
              <a:buNone/>
              <a:defRPr sz="2000" b="1"/>
            </a:lvl1pPr>
            <a:extLst/>
          </a:lstStyle>
          <a:p>
            <a:r>
              <a:rPr lang="en-US" smtClean="0"/>
              <a:t>Click to edit Master title style</a:t>
            </a:r>
            <a:endParaRPr lang="en-US"/>
          </a:p>
        </p:txBody>
      </p:sp>
      <p:sp>
        <p:nvSpPr>
          <p:cNvPr id="3" name="Text Placeholder 2"/>
          <p:cNvSpPr>
            <a:spLocks noGrp="1"/>
          </p:cNvSpPr>
          <p:nvPr>
            <p:ph type="body" idx="2"/>
          </p:nvPr>
        </p:nvSpPr>
        <p:spPr>
          <a:xfrm>
            <a:off x="6617515" y="1107560"/>
            <a:ext cx="524256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304800" y="2209800"/>
            <a:ext cx="11555275"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8"/>
          <p:cNvSpPr>
            <a:spLocks noGrp="1"/>
          </p:cNvSpPr>
          <p:nvPr>
            <p:ph type="dt" sz="half" idx="10"/>
          </p:nvPr>
        </p:nvSpPr>
        <p:spPr>
          <a:xfrm>
            <a:off x="7416801" y="6513514"/>
            <a:ext cx="4002617" cy="274637"/>
          </a:xfrm>
        </p:spPr>
        <p:txBody>
          <a:bodyPr vert="horz" rtlCol="0"/>
          <a:lstStyle>
            <a:lvl1pPr>
              <a:defRPr/>
            </a:lvl1pPr>
            <a:extLst/>
          </a:lstStyle>
          <a:p>
            <a:pPr>
              <a:defRPr/>
            </a:pPr>
            <a:endParaRPr lang="en-US">
              <a:solidFill>
                <a:srgbClr val="676A55">
                  <a:tint val="60000"/>
                  <a:satMod val="155000"/>
                </a:srgbClr>
              </a:solidFill>
            </a:endParaRPr>
          </a:p>
        </p:txBody>
      </p:sp>
      <p:sp>
        <p:nvSpPr>
          <p:cNvPr id="7" name="Slide Number Placeholder 9"/>
          <p:cNvSpPr>
            <a:spLocks noGrp="1"/>
          </p:cNvSpPr>
          <p:nvPr>
            <p:ph type="sldNum" sz="quarter" idx="11"/>
          </p:nvPr>
        </p:nvSpPr>
        <p:spPr>
          <a:xfrm>
            <a:off x="11518900" y="6513514"/>
            <a:ext cx="618067" cy="274637"/>
          </a:xfrm>
        </p:spPr>
        <p:txBody>
          <a:bodyPr/>
          <a:lstStyle>
            <a:lvl1pPr>
              <a:defRPr smtClean="0"/>
            </a:lvl1pPr>
          </a:lstStyle>
          <a:p>
            <a:pPr>
              <a:defRPr/>
            </a:pPr>
            <a:fld id="{E9A8E0EF-9BC1-4065-A13F-56057AA5A363}" type="slidenum">
              <a:rPr lang="ar-SA"/>
              <a:pPr>
                <a:defRPr/>
              </a:pPr>
              <a:t>‹#›</a:t>
            </a:fld>
            <a:endParaRPr lang="en-US"/>
          </a:p>
        </p:txBody>
      </p:sp>
      <p:sp>
        <p:nvSpPr>
          <p:cNvPr id="8" name="Footer Placeholder 10"/>
          <p:cNvSpPr>
            <a:spLocks noGrp="1"/>
          </p:cNvSpPr>
          <p:nvPr>
            <p:ph type="ftr" sz="quarter" idx="12"/>
          </p:nvPr>
        </p:nvSpPr>
        <p:spPr>
          <a:xfrm>
            <a:off x="2133600" y="6513514"/>
            <a:ext cx="5209117" cy="274637"/>
          </a:xfrm>
        </p:spPr>
        <p:txBody>
          <a:bodyPr vert="horz" rtlCol="0"/>
          <a:lstStyle>
            <a:lvl1pPr>
              <a:defRPr/>
            </a:lvl1pPr>
            <a:extLst/>
          </a:lstStyle>
          <a:p>
            <a:pPr>
              <a:defRPr/>
            </a:pPr>
            <a:endParaRPr lang="en-US">
              <a:solidFill>
                <a:srgbClr val="676A55">
                  <a:tint val="60000"/>
                  <a:satMod val="155000"/>
                </a:srgbClr>
              </a:solidFill>
            </a:endParaRPr>
          </a:p>
        </p:txBody>
      </p:sp>
    </p:spTree>
    <p:extLst>
      <p:ext uri="{BB962C8B-B14F-4D97-AF65-F5344CB8AC3E}">
        <p14:creationId xmlns:p14="http://schemas.microsoft.com/office/powerpoint/2010/main" val="1190291215"/>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53924" y="4724400"/>
            <a:ext cx="7315200" cy="664536"/>
          </a:xfrm>
        </p:spPr>
        <p:txBody>
          <a:bodyPr/>
          <a:lstStyle>
            <a:lvl1pPr marL="0" algn="r">
              <a:buNone/>
              <a:defRPr sz="2000" b="1"/>
            </a:lvl1pPr>
            <a:extLst/>
          </a:lstStyle>
          <a:p>
            <a:r>
              <a:rPr lang="en-US" smtClean="0"/>
              <a:t>Click to edit Master title style</a:t>
            </a:r>
            <a:endParaRPr lang="en-US"/>
          </a:p>
        </p:txBody>
      </p:sp>
      <p:sp>
        <p:nvSpPr>
          <p:cNvPr id="4" name="Text Placeholder 3"/>
          <p:cNvSpPr>
            <a:spLocks noGrp="1"/>
          </p:cNvSpPr>
          <p:nvPr>
            <p:ph type="body" sz="half" idx="2"/>
          </p:nvPr>
        </p:nvSpPr>
        <p:spPr>
          <a:xfrm>
            <a:off x="4053924" y="5388937"/>
            <a:ext cx="73152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13" name="Picture Placeholder 12"/>
          <p:cNvSpPr>
            <a:spLocks noGrp="1"/>
          </p:cNvSpPr>
          <p:nvPr>
            <p:ph type="pic" idx="1"/>
          </p:nvPr>
        </p:nvSpPr>
        <p:spPr>
          <a:xfrm>
            <a:off x="406400" y="249864"/>
            <a:ext cx="113792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en-US" noProof="0" smtClean="0"/>
              <a:t>Click icon to add picture</a:t>
            </a:r>
            <a:endParaRPr lang="en-US" noProof="0" dirty="0"/>
          </a:p>
        </p:txBody>
      </p:sp>
      <p:sp>
        <p:nvSpPr>
          <p:cNvPr id="5" name="Date Placeholder 7"/>
          <p:cNvSpPr>
            <a:spLocks noGrp="1"/>
          </p:cNvSpPr>
          <p:nvPr>
            <p:ph type="dt" sz="half" idx="10"/>
          </p:nvPr>
        </p:nvSpPr>
        <p:spPr>
          <a:xfrm>
            <a:off x="7416801" y="6508750"/>
            <a:ext cx="4002617" cy="274638"/>
          </a:xfrm>
        </p:spPr>
        <p:txBody>
          <a:bodyPr vert="horz" rtlCol="0"/>
          <a:lstStyle>
            <a:lvl1pPr>
              <a:defRPr/>
            </a:lvl1pPr>
            <a:extLst/>
          </a:lstStyle>
          <a:p>
            <a:pPr>
              <a:defRPr/>
            </a:pPr>
            <a:endParaRPr lang="en-US">
              <a:solidFill>
                <a:srgbClr val="676A55">
                  <a:tint val="60000"/>
                  <a:satMod val="155000"/>
                </a:srgbClr>
              </a:solidFill>
            </a:endParaRPr>
          </a:p>
        </p:txBody>
      </p:sp>
      <p:sp>
        <p:nvSpPr>
          <p:cNvPr id="6" name="Slide Number Placeholder 8"/>
          <p:cNvSpPr>
            <a:spLocks noGrp="1"/>
          </p:cNvSpPr>
          <p:nvPr>
            <p:ph type="sldNum" sz="quarter" idx="11"/>
          </p:nvPr>
        </p:nvSpPr>
        <p:spPr>
          <a:xfrm>
            <a:off x="11518900" y="6508750"/>
            <a:ext cx="618067" cy="274638"/>
          </a:xfrm>
        </p:spPr>
        <p:txBody>
          <a:bodyPr/>
          <a:lstStyle>
            <a:lvl1pPr>
              <a:defRPr smtClean="0"/>
            </a:lvl1pPr>
          </a:lstStyle>
          <a:p>
            <a:pPr>
              <a:defRPr/>
            </a:pPr>
            <a:fld id="{DDA8EEC2-BF6D-4AA4-9961-5BAF1312A421}" type="slidenum">
              <a:rPr lang="ar-SA"/>
              <a:pPr>
                <a:defRPr/>
              </a:pPr>
              <a:t>‹#›</a:t>
            </a:fld>
            <a:endParaRPr lang="en-US"/>
          </a:p>
        </p:txBody>
      </p:sp>
      <p:sp>
        <p:nvSpPr>
          <p:cNvPr id="7" name="Footer Placeholder 9"/>
          <p:cNvSpPr>
            <a:spLocks noGrp="1"/>
          </p:cNvSpPr>
          <p:nvPr>
            <p:ph type="ftr" sz="quarter" idx="12"/>
          </p:nvPr>
        </p:nvSpPr>
        <p:spPr>
          <a:xfrm>
            <a:off x="2133600" y="6508750"/>
            <a:ext cx="5209117" cy="274638"/>
          </a:xfrm>
        </p:spPr>
        <p:txBody>
          <a:bodyPr vert="horz" rtlCol="0"/>
          <a:lstStyle>
            <a:lvl1pPr>
              <a:defRPr/>
            </a:lvl1pPr>
            <a:extLst/>
          </a:lstStyle>
          <a:p>
            <a:pPr>
              <a:defRPr/>
            </a:pPr>
            <a:endParaRPr lang="en-US">
              <a:solidFill>
                <a:srgbClr val="676A55">
                  <a:tint val="60000"/>
                  <a:satMod val="155000"/>
                </a:srgbClr>
              </a:solidFill>
            </a:endParaRPr>
          </a:p>
        </p:txBody>
      </p:sp>
    </p:spTree>
    <p:extLst>
      <p:ext uri="{BB962C8B-B14F-4D97-AF65-F5344CB8AC3E}">
        <p14:creationId xmlns:p14="http://schemas.microsoft.com/office/powerpoint/2010/main" val="41256120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solidFill>
                <a:srgbClr val="676A55">
                  <a:tint val="60000"/>
                  <a:satMod val="155000"/>
                </a:srgbClr>
              </a:solidFill>
            </a:endParaRPr>
          </a:p>
        </p:txBody>
      </p:sp>
      <p:sp>
        <p:nvSpPr>
          <p:cNvPr id="5" name="Date Placeholder 13"/>
          <p:cNvSpPr>
            <a:spLocks noGrp="1"/>
          </p:cNvSpPr>
          <p:nvPr>
            <p:ph type="dt" sz="half" idx="11"/>
          </p:nvPr>
        </p:nvSpPr>
        <p:spPr/>
        <p:txBody>
          <a:bodyPr/>
          <a:lstStyle>
            <a:lvl1pPr>
              <a:defRPr/>
            </a:lvl1pPr>
          </a:lstStyle>
          <a:p>
            <a:pPr>
              <a:defRPr/>
            </a:pPr>
            <a:endParaRPr lang="en-US">
              <a:solidFill>
                <a:srgbClr val="676A55">
                  <a:tint val="60000"/>
                  <a:satMod val="155000"/>
                </a:srgbClr>
              </a:solidFill>
            </a:endParaRPr>
          </a:p>
        </p:txBody>
      </p:sp>
      <p:sp>
        <p:nvSpPr>
          <p:cNvPr id="6" name="Slide Number Placeholder 22"/>
          <p:cNvSpPr>
            <a:spLocks noGrp="1"/>
          </p:cNvSpPr>
          <p:nvPr>
            <p:ph type="sldNum" sz="quarter" idx="12"/>
          </p:nvPr>
        </p:nvSpPr>
        <p:spPr/>
        <p:txBody>
          <a:bodyPr/>
          <a:lstStyle>
            <a:lvl1pPr>
              <a:defRPr/>
            </a:lvl1pPr>
          </a:lstStyle>
          <a:p>
            <a:pPr>
              <a:defRPr/>
            </a:pPr>
            <a:fld id="{A26F5E47-41AB-456D-A7A3-284975CC02BC}" type="slidenum">
              <a:rPr lang="ar-SA"/>
              <a:pPr>
                <a:defRPr/>
              </a:pPr>
              <a:t>‹#›</a:t>
            </a:fld>
            <a:endParaRPr lang="en-US"/>
          </a:p>
        </p:txBody>
      </p:sp>
    </p:spTree>
    <p:extLst>
      <p:ext uri="{BB962C8B-B14F-4D97-AF65-F5344CB8AC3E}">
        <p14:creationId xmlns:p14="http://schemas.microsoft.com/office/powerpoint/2010/main" val="29996374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lvl1pPr algn="l">
              <a:defRPr/>
            </a:lvl1pPr>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solidFill>
                <a:srgbClr val="676A55">
                  <a:tint val="60000"/>
                  <a:satMod val="155000"/>
                </a:srgbClr>
              </a:solidFill>
            </a:endParaRPr>
          </a:p>
        </p:txBody>
      </p:sp>
      <p:sp>
        <p:nvSpPr>
          <p:cNvPr id="5" name="Date Placeholder 13"/>
          <p:cNvSpPr>
            <a:spLocks noGrp="1"/>
          </p:cNvSpPr>
          <p:nvPr>
            <p:ph type="dt" sz="half" idx="11"/>
          </p:nvPr>
        </p:nvSpPr>
        <p:spPr/>
        <p:txBody>
          <a:bodyPr/>
          <a:lstStyle>
            <a:lvl1pPr>
              <a:defRPr/>
            </a:lvl1pPr>
          </a:lstStyle>
          <a:p>
            <a:pPr>
              <a:defRPr/>
            </a:pPr>
            <a:endParaRPr lang="en-US">
              <a:solidFill>
                <a:srgbClr val="676A55">
                  <a:tint val="60000"/>
                  <a:satMod val="155000"/>
                </a:srgbClr>
              </a:solidFill>
            </a:endParaRPr>
          </a:p>
        </p:txBody>
      </p:sp>
      <p:sp>
        <p:nvSpPr>
          <p:cNvPr id="6" name="Slide Number Placeholder 22"/>
          <p:cNvSpPr>
            <a:spLocks noGrp="1"/>
          </p:cNvSpPr>
          <p:nvPr>
            <p:ph type="sldNum" sz="quarter" idx="12"/>
          </p:nvPr>
        </p:nvSpPr>
        <p:spPr/>
        <p:txBody>
          <a:bodyPr/>
          <a:lstStyle>
            <a:lvl1pPr>
              <a:defRPr/>
            </a:lvl1pPr>
          </a:lstStyle>
          <a:p>
            <a:pPr>
              <a:defRPr/>
            </a:pPr>
            <a:fld id="{B717FA4C-C265-4245-9F3C-5C0B9673856F}" type="slidenum">
              <a:rPr lang="ar-SA"/>
              <a:pPr>
                <a:defRPr/>
              </a:pPr>
              <a:t>‹#›</a:t>
            </a:fld>
            <a:endParaRPr lang="en-US"/>
          </a:p>
        </p:txBody>
      </p:sp>
    </p:spTree>
    <p:extLst>
      <p:ext uri="{BB962C8B-B14F-4D97-AF65-F5344CB8AC3E}">
        <p14:creationId xmlns:p14="http://schemas.microsoft.com/office/powerpoint/2010/main" val="29047198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02167" y="228600"/>
            <a:ext cx="11387667"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02168" y="1600200"/>
            <a:ext cx="5592233" cy="4498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1" y="1600200"/>
            <a:ext cx="5592233" cy="2173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197601" y="3925889"/>
            <a:ext cx="5592233" cy="2173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2"/>
          <p:cNvSpPr>
            <a:spLocks noGrp="1"/>
          </p:cNvSpPr>
          <p:nvPr>
            <p:ph type="ftr" sz="quarter" idx="10"/>
          </p:nvPr>
        </p:nvSpPr>
        <p:spPr/>
        <p:txBody>
          <a:bodyPr/>
          <a:lstStyle>
            <a:lvl1pPr>
              <a:defRPr/>
            </a:lvl1pPr>
          </a:lstStyle>
          <a:p>
            <a:pPr>
              <a:defRPr/>
            </a:pPr>
            <a:endParaRPr lang="en-US">
              <a:solidFill>
                <a:srgbClr val="676A55">
                  <a:tint val="60000"/>
                  <a:satMod val="155000"/>
                </a:srgbClr>
              </a:solidFill>
            </a:endParaRPr>
          </a:p>
        </p:txBody>
      </p:sp>
      <p:sp>
        <p:nvSpPr>
          <p:cNvPr id="7" name="Date Placeholder 13"/>
          <p:cNvSpPr>
            <a:spLocks noGrp="1"/>
          </p:cNvSpPr>
          <p:nvPr>
            <p:ph type="dt" sz="half" idx="11"/>
          </p:nvPr>
        </p:nvSpPr>
        <p:spPr/>
        <p:txBody>
          <a:bodyPr/>
          <a:lstStyle>
            <a:lvl1pPr>
              <a:defRPr/>
            </a:lvl1pPr>
          </a:lstStyle>
          <a:p>
            <a:pPr>
              <a:defRPr/>
            </a:pPr>
            <a:endParaRPr lang="en-US">
              <a:solidFill>
                <a:srgbClr val="676A55">
                  <a:tint val="60000"/>
                  <a:satMod val="155000"/>
                </a:srgbClr>
              </a:solidFill>
            </a:endParaRPr>
          </a:p>
        </p:txBody>
      </p:sp>
      <p:sp>
        <p:nvSpPr>
          <p:cNvPr id="8" name="Slide Number Placeholder 22"/>
          <p:cNvSpPr>
            <a:spLocks noGrp="1"/>
          </p:cNvSpPr>
          <p:nvPr>
            <p:ph type="sldNum" sz="quarter" idx="12"/>
          </p:nvPr>
        </p:nvSpPr>
        <p:spPr/>
        <p:txBody>
          <a:bodyPr/>
          <a:lstStyle>
            <a:lvl1pPr>
              <a:defRPr/>
            </a:lvl1pPr>
          </a:lstStyle>
          <a:p>
            <a:pPr>
              <a:defRPr/>
            </a:pPr>
            <a:fld id="{AF379CA4-A822-42AB-98BC-B3B9C46A7BEA}" type="slidenum">
              <a:rPr lang="ar-SA"/>
              <a:pPr>
                <a:defRPr/>
              </a:pPr>
              <a:t>‹#›</a:t>
            </a:fld>
            <a:endParaRPr lang="en-US"/>
          </a:p>
        </p:txBody>
      </p:sp>
    </p:spTree>
    <p:extLst>
      <p:ext uri="{BB962C8B-B14F-4D97-AF65-F5344CB8AC3E}">
        <p14:creationId xmlns:p14="http://schemas.microsoft.com/office/powerpoint/2010/main" val="875217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1333501" y="3267076"/>
            <a:ext cx="987636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1800">
              <a:solidFill>
                <a:prstClr val="white"/>
              </a:solidFill>
            </a:endParaRPr>
          </a:p>
        </p:txBody>
      </p:sp>
      <p:sp>
        <p:nvSpPr>
          <p:cNvPr id="2" name="Title 1"/>
          <p:cNvSpPr>
            <a:spLocks noGrp="1"/>
          </p:cNvSpPr>
          <p:nvPr>
            <p:ph type="title"/>
          </p:nvPr>
        </p:nvSpPr>
        <p:spPr>
          <a:xfrm>
            <a:off x="963168" y="498230"/>
            <a:ext cx="10363200" cy="2731008"/>
          </a:xfrm>
        </p:spPr>
        <p:txBody>
          <a:bodyPr rIns="100584"/>
          <a:lstStyle>
            <a:lvl1pPr algn="r">
              <a:buNone/>
              <a:defRPr sz="4000" b="1" cap="none">
                <a:solidFill>
                  <a:schemeClr val="accent1">
                    <a:tint val="95000"/>
                    <a:satMod val="200000"/>
                  </a:schemeClr>
                </a:solidFill>
              </a:defRPr>
            </a:lvl1pPr>
            <a:extLst/>
          </a:lstStyle>
          <a:p>
            <a:r>
              <a:rPr lang="en-US" smtClean="0"/>
              <a:t>Click to edit Master title style</a:t>
            </a:r>
            <a:endParaRPr lang="en-US"/>
          </a:p>
        </p:txBody>
      </p:sp>
      <p:sp>
        <p:nvSpPr>
          <p:cNvPr id="3" name="Text Placeholder 2"/>
          <p:cNvSpPr>
            <a:spLocks noGrp="1"/>
          </p:cNvSpPr>
          <p:nvPr>
            <p:ph type="body" idx="1"/>
          </p:nvPr>
        </p:nvSpPr>
        <p:spPr>
          <a:xfrm>
            <a:off x="963084" y="3287713"/>
            <a:ext cx="103632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5" name="Date Placeholder 7"/>
          <p:cNvSpPr>
            <a:spLocks noGrp="1"/>
          </p:cNvSpPr>
          <p:nvPr>
            <p:ph type="dt" sz="half" idx="10"/>
          </p:nvPr>
        </p:nvSpPr>
        <p:spPr>
          <a:xfrm>
            <a:off x="7416801" y="6513514"/>
            <a:ext cx="4002617" cy="274637"/>
          </a:xfrm>
        </p:spPr>
        <p:txBody>
          <a:bodyPr vert="horz" rtlCol="0"/>
          <a:lstStyle>
            <a:lvl1pPr>
              <a:defRPr/>
            </a:lvl1pPr>
            <a:extLst/>
          </a:lstStyle>
          <a:p>
            <a:pPr>
              <a:defRPr/>
            </a:pPr>
            <a:endParaRPr lang="en-US">
              <a:solidFill>
                <a:srgbClr val="666666">
                  <a:tint val="60000"/>
                  <a:satMod val="155000"/>
                </a:srgbClr>
              </a:solidFill>
            </a:endParaRPr>
          </a:p>
        </p:txBody>
      </p:sp>
      <p:sp>
        <p:nvSpPr>
          <p:cNvPr id="6" name="Slide Number Placeholder 8"/>
          <p:cNvSpPr>
            <a:spLocks noGrp="1"/>
          </p:cNvSpPr>
          <p:nvPr>
            <p:ph type="sldNum" sz="quarter" idx="11"/>
          </p:nvPr>
        </p:nvSpPr>
        <p:spPr>
          <a:xfrm>
            <a:off x="11518900" y="6513514"/>
            <a:ext cx="618067" cy="274637"/>
          </a:xfrm>
        </p:spPr>
        <p:txBody>
          <a:bodyPr/>
          <a:lstStyle>
            <a:lvl1pPr>
              <a:defRPr smtClean="0"/>
            </a:lvl1pPr>
          </a:lstStyle>
          <a:p>
            <a:pPr>
              <a:defRPr/>
            </a:pPr>
            <a:fld id="{5CB0A77B-8CEB-4D84-9C0C-A1EAED47F0A8}" type="slidenum">
              <a:rPr lang="ar-SA"/>
              <a:pPr>
                <a:defRPr/>
              </a:pPr>
              <a:t>‹#›</a:t>
            </a:fld>
            <a:endParaRPr lang="en-US"/>
          </a:p>
        </p:txBody>
      </p:sp>
      <p:sp>
        <p:nvSpPr>
          <p:cNvPr id="7" name="Footer Placeholder 9"/>
          <p:cNvSpPr>
            <a:spLocks noGrp="1"/>
          </p:cNvSpPr>
          <p:nvPr>
            <p:ph type="ftr" sz="quarter" idx="12"/>
          </p:nvPr>
        </p:nvSpPr>
        <p:spPr>
          <a:xfrm>
            <a:off x="2133600" y="6513514"/>
            <a:ext cx="5209117" cy="274637"/>
          </a:xfrm>
        </p:spPr>
        <p:txBody>
          <a:bodyPr vert="horz" rtlCol="0"/>
          <a:lstStyle>
            <a:lvl1pPr>
              <a:defRPr/>
            </a:lvl1pPr>
            <a:extLst/>
          </a:lstStyle>
          <a:p>
            <a:pPr>
              <a:defRPr/>
            </a:pPr>
            <a:endParaRPr lang="en-US">
              <a:solidFill>
                <a:srgbClr val="666666">
                  <a:tint val="60000"/>
                  <a:satMod val="155000"/>
                </a:srgbClr>
              </a:solidFill>
            </a:endParaRPr>
          </a:p>
        </p:txBody>
      </p:sp>
    </p:spTree>
    <p:extLst>
      <p:ext uri="{BB962C8B-B14F-4D97-AF65-F5344CB8AC3E}">
        <p14:creationId xmlns:p14="http://schemas.microsoft.com/office/powerpoint/2010/main" val="70426562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p:cNvSpPr/>
          <p:nvPr/>
        </p:nvSpPr>
        <p:spPr>
          <a:xfrm>
            <a:off x="785284" y="1423989"/>
            <a:ext cx="10668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1800">
              <a:solidFill>
                <a:prstClr val="white"/>
              </a:solidFill>
            </a:endParaRPr>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609600" y="1645920"/>
            <a:ext cx="53848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45920"/>
            <a:ext cx="53848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extLst/>
          </a:lstStyle>
          <a:p>
            <a:pPr>
              <a:defRPr/>
            </a:pPr>
            <a:endParaRPr lang="en-US">
              <a:solidFill>
                <a:srgbClr val="666666">
                  <a:tint val="60000"/>
                  <a:satMod val="155000"/>
                </a:srgbClr>
              </a:solidFill>
            </a:endParaRPr>
          </a:p>
        </p:txBody>
      </p:sp>
      <p:sp>
        <p:nvSpPr>
          <p:cNvPr id="7" name="Footer Placeholder 5"/>
          <p:cNvSpPr>
            <a:spLocks noGrp="1"/>
          </p:cNvSpPr>
          <p:nvPr>
            <p:ph type="ftr" sz="quarter" idx="11"/>
          </p:nvPr>
        </p:nvSpPr>
        <p:spPr/>
        <p:txBody>
          <a:bodyPr/>
          <a:lstStyle>
            <a:lvl1pPr>
              <a:defRPr/>
            </a:lvl1pPr>
            <a:extLst/>
          </a:lstStyle>
          <a:p>
            <a:pPr>
              <a:defRPr/>
            </a:pPr>
            <a:endParaRPr lang="en-US">
              <a:solidFill>
                <a:srgbClr val="666666">
                  <a:tint val="60000"/>
                  <a:satMod val="155000"/>
                </a:srgbClr>
              </a:solidFill>
            </a:endParaRPr>
          </a:p>
        </p:txBody>
      </p:sp>
      <p:sp>
        <p:nvSpPr>
          <p:cNvPr id="8" name="Slide Number Placeholder 6"/>
          <p:cNvSpPr>
            <a:spLocks noGrp="1"/>
          </p:cNvSpPr>
          <p:nvPr>
            <p:ph type="sldNum" sz="quarter" idx="12"/>
          </p:nvPr>
        </p:nvSpPr>
        <p:spPr>
          <a:xfrm>
            <a:off x="11521018" y="6515100"/>
            <a:ext cx="620183" cy="273050"/>
          </a:xfrm>
        </p:spPr>
        <p:txBody>
          <a:bodyPr/>
          <a:lstStyle>
            <a:lvl1pPr>
              <a:defRPr smtClean="0"/>
            </a:lvl1pPr>
          </a:lstStyle>
          <a:p>
            <a:pPr>
              <a:defRPr/>
            </a:pPr>
            <a:fld id="{077D76C9-C80B-480C-A7E9-73A118DA5341}" type="slidenum">
              <a:rPr lang="ar-SA"/>
              <a:pPr>
                <a:defRPr/>
              </a:pPr>
              <a:t>‹#›</a:t>
            </a:fld>
            <a:endParaRPr lang="en-US"/>
          </a:p>
        </p:txBody>
      </p:sp>
    </p:spTree>
    <p:extLst>
      <p:ext uri="{BB962C8B-B14F-4D97-AF65-F5344CB8AC3E}">
        <p14:creationId xmlns:p14="http://schemas.microsoft.com/office/powerpoint/2010/main" val="3637037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6"/>
          <p:cNvSpPr/>
          <p:nvPr/>
        </p:nvSpPr>
        <p:spPr>
          <a:xfrm>
            <a:off x="823385" y="2165351"/>
            <a:ext cx="4997449"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fontAlgn="base">
              <a:spcBef>
                <a:spcPct val="0"/>
              </a:spcBef>
              <a:spcAft>
                <a:spcPct val="0"/>
              </a:spcAft>
              <a:defRPr/>
            </a:pPr>
            <a:endParaRPr lang="en-US" sz="1800">
              <a:solidFill>
                <a:prstClr val="white"/>
              </a:solidFill>
            </a:endParaRPr>
          </a:p>
        </p:txBody>
      </p:sp>
      <p:sp>
        <p:nvSpPr>
          <p:cNvPr id="8" name="Rectangle 7"/>
          <p:cNvSpPr/>
          <p:nvPr/>
        </p:nvSpPr>
        <p:spPr>
          <a:xfrm>
            <a:off x="6400801" y="2165351"/>
            <a:ext cx="499956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fontAlgn="base">
              <a:spcBef>
                <a:spcPct val="0"/>
              </a:spcBef>
              <a:spcAft>
                <a:spcPct val="0"/>
              </a:spcAft>
              <a:defRPr/>
            </a:pPr>
            <a:endParaRPr lang="en-US" sz="1800">
              <a:solidFill>
                <a:prstClr val="white"/>
              </a:solidFill>
            </a:endParaRPr>
          </a:p>
        </p:txBody>
      </p:sp>
      <p:sp>
        <p:nvSpPr>
          <p:cNvPr id="2" name="Title 1"/>
          <p:cNvSpPr>
            <a:spLocks noGrp="1"/>
          </p:cNvSpPr>
          <p:nvPr>
            <p:ph type="title"/>
          </p:nvPr>
        </p:nvSpPr>
        <p:spPr>
          <a:xfrm>
            <a:off x="609600" y="251948"/>
            <a:ext cx="109728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6193368" y="1535113"/>
            <a:ext cx="5389033"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609600" y="2362201"/>
            <a:ext cx="5386917"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3368" y="2362201"/>
            <a:ext cx="5389033"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6"/>
          <p:cNvSpPr>
            <a:spLocks noGrp="1"/>
          </p:cNvSpPr>
          <p:nvPr>
            <p:ph type="dt" sz="half" idx="10"/>
          </p:nvPr>
        </p:nvSpPr>
        <p:spPr/>
        <p:txBody>
          <a:bodyPr/>
          <a:lstStyle>
            <a:lvl1pPr>
              <a:defRPr/>
            </a:lvl1pPr>
            <a:extLst/>
          </a:lstStyle>
          <a:p>
            <a:pPr>
              <a:defRPr/>
            </a:pPr>
            <a:endParaRPr lang="en-US">
              <a:solidFill>
                <a:srgbClr val="666666">
                  <a:tint val="60000"/>
                  <a:satMod val="155000"/>
                </a:srgbClr>
              </a:solidFill>
            </a:endParaRPr>
          </a:p>
        </p:txBody>
      </p:sp>
      <p:sp>
        <p:nvSpPr>
          <p:cNvPr id="10" name="Footer Placeholder 7"/>
          <p:cNvSpPr>
            <a:spLocks noGrp="1"/>
          </p:cNvSpPr>
          <p:nvPr>
            <p:ph type="ftr" sz="quarter" idx="11"/>
          </p:nvPr>
        </p:nvSpPr>
        <p:spPr/>
        <p:txBody>
          <a:bodyPr/>
          <a:lstStyle>
            <a:lvl1pPr>
              <a:defRPr/>
            </a:lvl1pPr>
            <a:extLst/>
          </a:lstStyle>
          <a:p>
            <a:pPr>
              <a:defRPr/>
            </a:pPr>
            <a:endParaRPr lang="en-US">
              <a:solidFill>
                <a:srgbClr val="666666">
                  <a:tint val="60000"/>
                  <a:satMod val="155000"/>
                </a:srgbClr>
              </a:solidFill>
            </a:endParaRPr>
          </a:p>
        </p:txBody>
      </p:sp>
      <p:sp>
        <p:nvSpPr>
          <p:cNvPr id="11" name="Slide Number Placeholder 8"/>
          <p:cNvSpPr>
            <a:spLocks noGrp="1"/>
          </p:cNvSpPr>
          <p:nvPr>
            <p:ph type="sldNum" sz="quarter" idx="12"/>
          </p:nvPr>
        </p:nvSpPr>
        <p:spPr>
          <a:xfrm>
            <a:off x="11521018" y="6515100"/>
            <a:ext cx="620183" cy="273050"/>
          </a:xfrm>
        </p:spPr>
        <p:txBody>
          <a:bodyPr/>
          <a:lstStyle>
            <a:lvl1pPr>
              <a:defRPr smtClean="0"/>
            </a:lvl1pPr>
          </a:lstStyle>
          <a:p>
            <a:pPr>
              <a:defRPr/>
            </a:pPr>
            <a:fld id="{A73CBBAA-7203-474F-B2A3-49179181E5B1}" type="slidenum">
              <a:rPr lang="ar-SA"/>
              <a:pPr>
                <a:defRPr/>
              </a:pPr>
              <a:t>‹#›</a:t>
            </a:fld>
            <a:endParaRPr lang="en-US"/>
          </a:p>
        </p:txBody>
      </p:sp>
    </p:spTree>
    <p:extLst>
      <p:ext uri="{BB962C8B-B14F-4D97-AF65-F5344CB8AC3E}">
        <p14:creationId xmlns:p14="http://schemas.microsoft.com/office/powerpoint/2010/main" val="1953001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p:nvPr/>
        </p:nvSpPr>
        <p:spPr>
          <a:xfrm>
            <a:off x="785284" y="1423989"/>
            <a:ext cx="10668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1800">
              <a:solidFill>
                <a:prstClr val="white"/>
              </a:solidFill>
            </a:endParaRPr>
          </a:p>
        </p:txBody>
      </p:sp>
      <p:sp>
        <p:nvSpPr>
          <p:cNvPr id="2" name="Title 1"/>
          <p:cNvSpPr>
            <a:spLocks noGrp="1"/>
          </p:cNvSpPr>
          <p:nvPr>
            <p:ph type="title"/>
          </p:nvPr>
        </p:nvSpPr>
        <p:spPr>
          <a:xfrm>
            <a:off x="609600" y="253218"/>
            <a:ext cx="10972800" cy="1143000"/>
          </a:xfrm>
        </p:spPr>
        <p:txBody>
          <a:bodyPr/>
          <a:lstStyle>
            <a:extLst/>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extLst/>
          </a:lstStyle>
          <a:p>
            <a:pPr>
              <a:defRPr/>
            </a:pPr>
            <a:endParaRPr lang="en-US">
              <a:solidFill>
                <a:srgbClr val="666666">
                  <a:tint val="60000"/>
                  <a:satMod val="155000"/>
                </a:srgbClr>
              </a:solidFill>
            </a:endParaRPr>
          </a:p>
        </p:txBody>
      </p:sp>
      <p:sp>
        <p:nvSpPr>
          <p:cNvPr id="5" name="Footer Placeholder 3"/>
          <p:cNvSpPr>
            <a:spLocks noGrp="1"/>
          </p:cNvSpPr>
          <p:nvPr>
            <p:ph type="ftr" sz="quarter" idx="11"/>
          </p:nvPr>
        </p:nvSpPr>
        <p:spPr/>
        <p:txBody>
          <a:bodyPr/>
          <a:lstStyle>
            <a:lvl1pPr>
              <a:defRPr/>
            </a:lvl1pPr>
            <a:extLst/>
          </a:lstStyle>
          <a:p>
            <a:pPr>
              <a:defRPr/>
            </a:pPr>
            <a:endParaRPr lang="en-US">
              <a:solidFill>
                <a:srgbClr val="666666">
                  <a:tint val="60000"/>
                  <a:satMod val="155000"/>
                </a:srgbClr>
              </a:solidFill>
            </a:endParaRPr>
          </a:p>
        </p:txBody>
      </p:sp>
      <p:sp>
        <p:nvSpPr>
          <p:cNvPr id="6" name="Slide Number Placeholder 4"/>
          <p:cNvSpPr>
            <a:spLocks noGrp="1"/>
          </p:cNvSpPr>
          <p:nvPr>
            <p:ph type="sldNum" sz="quarter" idx="12"/>
          </p:nvPr>
        </p:nvSpPr>
        <p:spPr/>
        <p:txBody>
          <a:bodyPr/>
          <a:lstStyle>
            <a:lvl1pPr>
              <a:defRPr smtClean="0"/>
            </a:lvl1pPr>
          </a:lstStyle>
          <a:p>
            <a:pPr>
              <a:defRPr/>
            </a:pPr>
            <a:fld id="{27E957F3-00EF-4A35-82B8-E9D5CD2DF076}" type="slidenum">
              <a:rPr lang="ar-SA"/>
              <a:pPr>
                <a:defRPr/>
              </a:pPr>
              <a:t>‹#›</a:t>
            </a:fld>
            <a:endParaRPr lang="en-US"/>
          </a:p>
        </p:txBody>
      </p:sp>
    </p:spTree>
    <p:extLst>
      <p:ext uri="{BB962C8B-B14F-4D97-AF65-F5344CB8AC3E}">
        <p14:creationId xmlns:p14="http://schemas.microsoft.com/office/powerpoint/2010/main" val="716755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n-US">
              <a:solidFill>
                <a:srgbClr val="666666">
                  <a:tint val="60000"/>
                  <a:satMod val="155000"/>
                </a:srgbClr>
              </a:solidFill>
            </a:endParaRPr>
          </a:p>
        </p:txBody>
      </p:sp>
      <p:sp>
        <p:nvSpPr>
          <p:cNvPr id="3" name="Date Placeholder 13"/>
          <p:cNvSpPr>
            <a:spLocks noGrp="1"/>
          </p:cNvSpPr>
          <p:nvPr>
            <p:ph type="dt" sz="half" idx="11"/>
          </p:nvPr>
        </p:nvSpPr>
        <p:spPr/>
        <p:txBody>
          <a:bodyPr/>
          <a:lstStyle>
            <a:lvl1pPr>
              <a:defRPr/>
            </a:lvl1pPr>
          </a:lstStyle>
          <a:p>
            <a:pPr>
              <a:defRPr/>
            </a:pPr>
            <a:endParaRPr lang="en-US">
              <a:solidFill>
                <a:srgbClr val="666666">
                  <a:tint val="60000"/>
                  <a:satMod val="155000"/>
                </a:srgbClr>
              </a:solidFill>
            </a:endParaRPr>
          </a:p>
        </p:txBody>
      </p:sp>
      <p:sp>
        <p:nvSpPr>
          <p:cNvPr id="4" name="Slide Number Placeholder 22"/>
          <p:cNvSpPr>
            <a:spLocks noGrp="1"/>
          </p:cNvSpPr>
          <p:nvPr>
            <p:ph type="sldNum" sz="quarter" idx="12"/>
          </p:nvPr>
        </p:nvSpPr>
        <p:spPr/>
        <p:txBody>
          <a:bodyPr/>
          <a:lstStyle>
            <a:lvl1pPr>
              <a:defRPr/>
            </a:lvl1pPr>
          </a:lstStyle>
          <a:p>
            <a:pPr>
              <a:defRPr/>
            </a:pPr>
            <a:fld id="{4F48D1F4-A784-4F3E-A83A-B3DE130F2E32}" type="slidenum">
              <a:rPr lang="ar-SA"/>
              <a:pPr>
                <a:defRPr/>
              </a:pPr>
              <a:t>‹#›</a:t>
            </a:fld>
            <a:endParaRPr lang="en-US"/>
          </a:p>
        </p:txBody>
      </p:sp>
    </p:spTree>
    <p:extLst>
      <p:ext uri="{BB962C8B-B14F-4D97-AF65-F5344CB8AC3E}">
        <p14:creationId xmlns:p14="http://schemas.microsoft.com/office/powerpoint/2010/main" val="3968738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5" name="Rectangle 4"/>
          <p:cNvSpPr/>
          <p:nvPr/>
        </p:nvSpPr>
        <p:spPr>
          <a:xfrm>
            <a:off x="6743700" y="1057276"/>
            <a:ext cx="4997451"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1800">
              <a:solidFill>
                <a:prstClr val="white"/>
              </a:solidFill>
            </a:endParaRPr>
          </a:p>
        </p:txBody>
      </p:sp>
      <p:sp>
        <p:nvSpPr>
          <p:cNvPr id="2" name="Title 1"/>
          <p:cNvSpPr>
            <a:spLocks noGrp="1"/>
          </p:cNvSpPr>
          <p:nvPr>
            <p:ph type="title"/>
          </p:nvPr>
        </p:nvSpPr>
        <p:spPr>
          <a:xfrm>
            <a:off x="6617515" y="304800"/>
            <a:ext cx="5242560" cy="762000"/>
          </a:xfrm>
        </p:spPr>
        <p:txBody>
          <a:bodyPr/>
          <a:lstStyle>
            <a:lvl1pPr marL="0" algn="r">
              <a:buNone/>
              <a:defRPr sz="2000" b="1"/>
            </a:lvl1pPr>
            <a:extLst/>
          </a:lstStyle>
          <a:p>
            <a:r>
              <a:rPr lang="en-US" smtClean="0"/>
              <a:t>Click to edit Master title style</a:t>
            </a:r>
            <a:endParaRPr lang="en-US"/>
          </a:p>
        </p:txBody>
      </p:sp>
      <p:sp>
        <p:nvSpPr>
          <p:cNvPr id="3" name="Text Placeholder 2"/>
          <p:cNvSpPr>
            <a:spLocks noGrp="1"/>
          </p:cNvSpPr>
          <p:nvPr>
            <p:ph type="body" idx="2"/>
          </p:nvPr>
        </p:nvSpPr>
        <p:spPr>
          <a:xfrm>
            <a:off x="6617515" y="1107560"/>
            <a:ext cx="524256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304800" y="2209800"/>
            <a:ext cx="11555275"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8"/>
          <p:cNvSpPr>
            <a:spLocks noGrp="1"/>
          </p:cNvSpPr>
          <p:nvPr>
            <p:ph type="dt" sz="half" idx="10"/>
          </p:nvPr>
        </p:nvSpPr>
        <p:spPr>
          <a:xfrm>
            <a:off x="7416801" y="6513514"/>
            <a:ext cx="4002617" cy="274637"/>
          </a:xfrm>
        </p:spPr>
        <p:txBody>
          <a:bodyPr vert="horz" rtlCol="0"/>
          <a:lstStyle>
            <a:lvl1pPr>
              <a:defRPr/>
            </a:lvl1pPr>
            <a:extLst/>
          </a:lstStyle>
          <a:p>
            <a:pPr>
              <a:defRPr/>
            </a:pPr>
            <a:endParaRPr lang="en-US">
              <a:solidFill>
                <a:srgbClr val="666666">
                  <a:tint val="60000"/>
                  <a:satMod val="155000"/>
                </a:srgbClr>
              </a:solidFill>
            </a:endParaRPr>
          </a:p>
        </p:txBody>
      </p:sp>
      <p:sp>
        <p:nvSpPr>
          <p:cNvPr id="7" name="Slide Number Placeholder 9"/>
          <p:cNvSpPr>
            <a:spLocks noGrp="1"/>
          </p:cNvSpPr>
          <p:nvPr>
            <p:ph type="sldNum" sz="quarter" idx="11"/>
          </p:nvPr>
        </p:nvSpPr>
        <p:spPr>
          <a:xfrm>
            <a:off x="11518900" y="6513514"/>
            <a:ext cx="618067" cy="274637"/>
          </a:xfrm>
        </p:spPr>
        <p:txBody>
          <a:bodyPr/>
          <a:lstStyle>
            <a:lvl1pPr>
              <a:defRPr smtClean="0"/>
            </a:lvl1pPr>
          </a:lstStyle>
          <a:p>
            <a:pPr>
              <a:defRPr/>
            </a:pPr>
            <a:fld id="{9618E75A-12C6-41BA-8807-75BB69341AA8}" type="slidenum">
              <a:rPr lang="ar-SA"/>
              <a:pPr>
                <a:defRPr/>
              </a:pPr>
              <a:t>‹#›</a:t>
            </a:fld>
            <a:endParaRPr lang="en-US"/>
          </a:p>
        </p:txBody>
      </p:sp>
      <p:sp>
        <p:nvSpPr>
          <p:cNvPr id="8" name="Footer Placeholder 10"/>
          <p:cNvSpPr>
            <a:spLocks noGrp="1"/>
          </p:cNvSpPr>
          <p:nvPr>
            <p:ph type="ftr" sz="quarter" idx="12"/>
          </p:nvPr>
        </p:nvSpPr>
        <p:spPr>
          <a:xfrm>
            <a:off x="2133600" y="6513514"/>
            <a:ext cx="5209117" cy="274637"/>
          </a:xfrm>
        </p:spPr>
        <p:txBody>
          <a:bodyPr vert="horz" rtlCol="0"/>
          <a:lstStyle>
            <a:lvl1pPr>
              <a:defRPr/>
            </a:lvl1pPr>
            <a:extLst/>
          </a:lstStyle>
          <a:p>
            <a:pPr>
              <a:defRPr/>
            </a:pPr>
            <a:endParaRPr lang="en-US">
              <a:solidFill>
                <a:srgbClr val="666666">
                  <a:tint val="60000"/>
                  <a:satMod val="155000"/>
                </a:srgbClr>
              </a:solidFill>
            </a:endParaRPr>
          </a:p>
        </p:txBody>
      </p:sp>
    </p:spTree>
    <p:extLst>
      <p:ext uri="{BB962C8B-B14F-4D97-AF65-F5344CB8AC3E}">
        <p14:creationId xmlns:p14="http://schemas.microsoft.com/office/powerpoint/2010/main" val="2368025371"/>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53924" y="4724400"/>
            <a:ext cx="7315200" cy="664536"/>
          </a:xfrm>
        </p:spPr>
        <p:txBody>
          <a:bodyPr/>
          <a:lstStyle>
            <a:lvl1pPr marL="0" algn="r">
              <a:buNone/>
              <a:defRPr sz="2000" b="1"/>
            </a:lvl1pPr>
            <a:extLst/>
          </a:lstStyle>
          <a:p>
            <a:r>
              <a:rPr lang="en-US" smtClean="0"/>
              <a:t>Click to edit Master title style</a:t>
            </a:r>
            <a:endParaRPr lang="en-US"/>
          </a:p>
        </p:txBody>
      </p:sp>
      <p:sp>
        <p:nvSpPr>
          <p:cNvPr id="4" name="Text Placeholder 3"/>
          <p:cNvSpPr>
            <a:spLocks noGrp="1"/>
          </p:cNvSpPr>
          <p:nvPr>
            <p:ph type="body" sz="half" idx="2"/>
          </p:nvPr>
        </p:nvSpPr>
        <p:spPr>
          <a:xfrm>
            <a:off x="4053924" y="5388937"/>
            <a:ext cx="73152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13" name="Picture Placeholder 12"/>
          <p:cNvSpPr>
            <a:spLocks noGrp="1"/>
          </p:cNvSpPr>
          <p:nvPr>
            <p:ph type="pic" idx="1"/>
          </p:nvPr>
        </p:nvSpPr>
        <p:spPr>
          <a:xfrm>
            <a:off x="406400" y="249864"/>
            <a:ext cx="113792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en-US" noProof="0" smtClean="0"/>
              <a:t>Click icon to add picture</a:t>
            </a:r>
            <a:endParaRPr lang="en-US" noProof="0" dirty="0"/>
          </a:p>
        </p:txBody>
      </p:sp>
      <p:sp>
        <p:nvSpPr>
          <p:cNvPr id="5" name="Date Placeholder 7"/>
          <p:cNvSpPr>
            <a:spLocks noGrp="1"/>
          </p:cNvSpPr>
          <p:nvPr>
            <p:ph type="dt" sz="half" idx="10"/>
          </p:nvPr>
        </p:nvSpPr>
        <p:spPr>
          <a:xfrm>
            <a:off x="7416801" y="6508750"/>
            <a:ext cx="4002617" cy="274638"/>
          </a:xfrm>
        </p:spPr>
        <p:txBody>
          <a:bodyPr vert="horz" rtlCol="0"/>
          <a:lstStyle>
            <a:lvl1pPr>
              <a:defRPr/>
            </a:lvl1pPr>
            <a:extLst/>
          </a:lstStyle>
          <a:p>
            <a:pPr>
              <a:defRPr/>
            </a:pPr>
            <a:endParaRPr lang="en-US">
              <a:solidFill>
                <a:srgbClr val="666666">
                  <a:tint val="60000"/>
                  <a:satMod val="155000"/>
                </a:srgbClr>
              </a:solidFill>
            </a:endParaRPr>
          </a:p>
        </p:txBody>
      </p:sp>
      <p:sp>
        <p:nvSpPr>
          <p:cNvPr id="6" name="Slide Number Placeholder 8"/>
          <p:cNvSpPr>
            <a:spLocks noGrp="1"/>
          </p:cNvSpPr>
          <p:nvPr>
            <p:ph type="sldNum" sz="quarter" idx="11"/>
          </p:nvPr>
        </p:nvSpPr>
        <p:spPr>
          <a:xfrm>
            <a:off x="11518900" y="6508750"/>
            <a:ext cx="618067" cy="274638"/>
          </a:xfrm>
        </p:spPr>
        <p:txBody>
          <a:bodyPr/>
          <a:lstStyle>
            <a:lvl1pPr>
              <a:defRPr smtClean="0"/>
            </a:lvl1pPr>
          </a:lstStyle>
          <a:p>
            <a:pPr>
              <a:defRPr/>
            </a:pPr>
            <a:fld id="{65AD92FB-1A1B-47AA-B596-1942DCCCACD3}" type="slidenum">
              <a:rPr lang="ar-SA"/>
              <a:pPr>
                <a:defRPr/>
              </a:pPr>
              <a:t>‹#›</a:t>
            </a:fld>
            <a:endParaRPr lang="en-US"/>
          </a:p>
        </p:txBody>
      </p:sp>
      <p:sp>
        <p:nvSpPr>
          <p:cNvPr id="7" name="Footer Placeholder 9"/>
          <p:cNvSpPr>
            <a:spLocks noGrp="1"/>
          </p:cNvSpPr>
          <p:nvPr>
            <p:ph type="ftr" sz="quarter" idx="12"/>
          </p:nvPr>
        </p:nvSpPr>
        <p:spPr>
          <a:xfrm>
            <a:off x="2133600" y="6508750"/>
            <a:ext cx="5209117" cy="274638"/>
          </a:xfrm>
        </p:spPr>
        <p:txBody>
          <a:bodyPr vert="horz" rtlCol="0"/>
          <a:lstStyle>
            <a:lvl1pPr>
              <a:defRPr/>
            </a:lvl1pPr>
            <a:extLst/>
          </a:lstStyle>
          <a:p>
            <a:pPr>
              <a:defRPr/>
            </a:pPr>
            <a:endParaRPr lang="en-US">
              <a:solidFill>
                <a:srgbClr val="666666">
                  <a:tint val="60000"/>
                  <a:satMod val="155000"/>
                </a:srgbClr>
              </a:solidFill>
            </a:endParaRPr>
          </a:p>
        </p:txBody>
      </p:sp>
    </p:spTree>
    <p:extLst>
      <p:ext uri="{BB962C8B-B14F-4D97-AF65-F5344CB8AC3E}">
        <p14:creationId xmlns:p14="http://schemas.microsoft.com/office/powerpoint/2010/main" val="2202540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219456" y="147085"/>
            <a:ext cx="11747795"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1800">
              <a:solidFill>
                <a:prstClr val="white"/>
              </a:solidFill>
            </a:endParaRPr>
          </a:p>
        </p:txBody>
      </p:sp>
      <p:sp>
        <p:nvSpPr>
          <p:cNvPr id="3" name="Footer Placeholder 2"/>
          <p:cNvSpPr>
            <a:spLocks noGrp="1"/>
          </p:cNvSpPr>
          <p:nvPr>
            <p:ph type="ftr" sz="quarter" idx="3"/>
          </p:nvPr>
        </p:nvSpPr>
        <p:spPr>
          <a:xfrm>
            <a:off x="1727200" y="6400800"/>
            <a:ext cx="5615517" cy="274638"/>
          </a:xfrm>
          <a:prstGeom prst="rect">
            <a:avLst/>
          </a:prstGeom>
        </p:spPr>
        <p:txBody>
          <a:bodyPr/>
          <a:lstStyle>
            <a:lvl1pPr algn="r" rtl="1" eaLnBrk="1" latinLnBrk="0" hangingPunct="1">
              <a:defRPr kumimoji="0" sz="1300">
                <a:solidFill>
                  <a:schemeClr val="bg2">
                    <a:tint val="60000"/>
                    <a:satMod val="155000"/>
                  </a:schemeClr>
                </a:solidFill>
                <a:latin typeface="Arial" charset="0"/>
                <a:cs typeface="Arial" charset="0"/>
              </a:defRPr>
            </a:lvl1pPr>
            <a:extLst/>
          </a:lstStyle>
          <a:p>
            <a:pPr fontAlgn="base">
              <a:spcBef>
                <a:spcPct val="0"/>
              </a:spcBef>
              <a:spcAft>
                <a:spcPct val="0"/>
              </a:spcAft>
              <a:defRPr/>
            </a:pPr>
            <a:endParaRPr lang="en-US">
              <a:solidFill>
                <a:srgbClr val="666666">
                  <a:tint val="60000"/>
                  <a:satMod val="155000"/>
                </a:srgbClr>
              </a:solidFill>
            </a:endParaRPr>
          </a:p>
        </p:txBody>
      </p:sp>
      <p:sp>
        <p:nvSpPr>
          <p:cNvPr id="14" name="Date Placeholder 13"/>
          <p:cNvSpPr>
            <a:spLocks noGrp="1"/>
          </p:cNvSpPr>
          <p:nvPr>
            <p:ph type="dt" sz="half" idx="2"/>
          </p:nvPr>
        </p:nvSpPr>
        <p:spPr>
          <a:xfrm>
            <a:off x="7416801" y="6400800"/>
            <a:ext cx="4002617" cy="274638"/>
          </a:xfrm>
          <a:prstGeom prst="rect">
            <a:avLst/>
          </a:prstGeom>
        </p:spPr>
        <p:txBody>
          <a:bodyPr/>
          <a:lstStyle>
            <a:lvl1pPr algn="l" rtl="1" eaLnBrk="1" latinLnBrk="0" hangingPunct="1">
              <a:defRPr kumimoji="0" sz="1300">
                <a:solidFill>
                  <a:schemeClr val="bg2">
                    <a:tint val="60000"/>
                    <a:satMod val="155000"/>
                  </a:schemeClr>
                </a:solidFill>
                <a:latin typeface="Arial" charset="0"/>
                <a:cs typeface="Arial" charset="0"/>
              </a:defRPr>
            </a:lvl1pPr>
            <a:extLst/>
          </a:lstStyle>
          <a:p>
            <a:pPr fontAlgn="base">
              <a:spcBef>
                <a:spcPct val="0"/>
              </a:spcBef>
              <a:spcAft>
                <a:spcPct val="0"/>
              </a:spcAft>
              <a:defRPr/>
            </a:pPr>
            <a:endParaRPr lang="en-US">
              <a:solidFill>
                <a:srgbClr val="666666">
                  <a:tint val="60000"/>
                  <a:satMod val="155000"/>
                </a:srgbClr>
              </a:solidFill>
            </a:endParaRPr>
          </a:p>
        </p:txBody>
      </p:sp>
      <p:sp>
        <p:nvSpPr>
          <p:cNvPr id="23" name="Slide Number Placeholder 22"/>
          <p:cNvSpPr>
            <a:spLocks noGrp="1"/>
          </p:cNvSpPr>
          <p:nvPr>
            <p:ph type="sldNum" sz="quarter" idx="4"/>
          </p:nvPr>
        </p:nvSpPr>
        <p:spPr>
          <a:xfrm>
            <a:off x="11518900" y="6515100"/>
            <a:ext cx="618067" cy="273050"/>
          </a:xfrm>
          <a:prstGeom prst="rect">
            <a:avLst/>
          </a:prstGeom>
        </p:spPr>
        <p:txBody>
          <a:bodyPr vert="horz" wrap="square" lIns="91440" tIns="45720" rIns="91440" bIns="45720" numCol="1" anchor="ctr" anchorCtr="0" compatLnSpc="1">
            <a:prstTxWarp prst="textNoShape">
              <a:avLst/>
            </a:prstTxWarp>
          </a:bodyPr>
          <a:lstStyle>
            <a:lvl1pPr algn="r" rtl="1" eaLnBrk="1" hangingPunct="1">
              <a:defRPr sz="1600" smtClean="0">
                <a:solidFill>
                  <a:srgbClr val="C8C8C8"/>
                </a:solidFill>
              </a:defRPr>
            </a:lvl1pPr>
          </a:lstStyle>
          <a:p>
            <a:pPr fontAlgn="base">
              <a:spcBef>
                <a:spcPct val="0"/>
              </a:spcBef>
              <a:spcAft>
                <a:spcPct val="0"/>
              </a:spcAft>
              <a:defRPr/>
            </a:pPr>
            <a:fld id="{EC4A3E50-6E43-4358-B8F3-BAAA10BB43A7}" type="slidenum">
              <a:rPr lang="ar-SA">
                <a:latin typeface="Arial" panose="020B0604020202020204" pitchFamily="34" charset="0"/>
                <a:cs typeface="Arial" panose="020B0604020202020204" pitchFamily="34" charset="0"/>
              </a:rPr>
              <a:pPr fontAlgn="base">
                <a:spcBef>
                  <a:spcPct val="0"/>
                </a:spcBef>
                <a:spcAft>
                  <a:spcPct val="0"/>
                </a:spcAft>
                <a:defRPr/>
              </a:pPr>
              <a:t>‹#›</a:t>
            </a:fld>
            <a:endParaRPr lang="en-US">
              <a:latin typeface="Arial" panose="020B0604020202020204" pitchFamily="34" charset="0"/>
              <a:cs typeface="Arial" panose="020B0604020202020204" pitchFamily="34" charset="0"/>
            </a:endParaRPr>
          </a:p>
        </p:txBody>
      </p:sp>
      <p:sp>
        <p:nvSpPr>
          <p:cNvPr id="22" name="Title Placeholder 21"/>
          <p:cNvSpPr>
            <a:spLocks noGrp="1"/>
          </p:cNvSpPr>
          <p:nvPr>
            <p:ph type="title"/>
          </p:nvPr>
        </p:nvSpPr>
        <p:spPr>
          <a:xfrm>
            <a:off x="609600" y="254000"/>
            <a:ext cx="109728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lang="en-US" smtClean="0"/>
              <a:t>Click to edit Master title style</a:t>
            </a:r>
            <a:endParaRPr lang="en-US"/>
          </a:p>
        </p:txBody>
      </p:sp>
      <p:sp>
        <p:nvSpPr>
          <p:cNvPr id="5129" name="Text Placeholder 12"/>
          <p:cNvSpPr>
            <a:spLocks noGrp="1"/>
          </p:cNvSpPr>
          <p:nvPr>
            <p:ph type="body" idx="1"/>
          </p:nvPr>
        </p:nvSpPr>
        <p:spPr bwMode="auto">
          <a:xfrm>
            <a:off x="609600" y="16462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p>
        </p:txBody>
      </p:sp>
    </p:spTree>
    <p:extLst>
      <p:ext uri="{BB962C8B-B14F-4D97-AF65-F5344CB8AC3E}">
        <p14:creationId xmlns:p14="http://schemas.microsoft.com/office/powerpoint/2010/main" val="142299708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marL="53975" indent="-53975" algn="r" rtl="0" eaLnBrk="0" fontAlgn="base" hangingPunct="0">
        <a:spcBef>
          <a:spcPct val="0"/>
        </a:spcBef>
        <a:spcAft>
          <a:spcPct val="0"/>
        </a:spcAft>
        <a:defRPr sz="4600" kern="1200">
          <a:solidFill>
            <a:srgbClr val="C8C8C8"/>
          </a:solidFill>
          <a:effectLst>
            <a:outerShdw blurRad="38100" dist="25500" dir="5400000" algn="tl" rotWithShape="0">
              <a:srgbClr val="000000">
                <a:satMod val="180000"/>
                <a:alpha val="75000"/>
              </a:srgbClr>
            </a:outerShdw>
          </a:effectLst>
          <a:latin typeface="+mj-lt"/>
          <a:ea typeface="+mj-ea"/>
          <a:cs typeface="+mj-cs"/>
        </a:defRPr>
      </a:lvl1pPr>
      <a:lvl2pPr marL="53975" indent="-53975" algn="r" rtl="0" eaLnBrk="0" fontAlgn="base" hangingPunct="0">
        <a:spcBef>
          <a:spcPct val="0"/>
        </a:spcBef>
        <a:spcAft>
          <a:spcPct val="0"/>
        </a:spcAft>
        <a:defRPr sz="4600">
          <a:solidFill>
            <a:srgbClr val="C8C8C8"/>
          </a:solidFill>
          <a:latin typeface="Rockwell" pitchFamily="18" charset="0"/>
          <a:cs typeface="Times New Roman" pitchFamily="18" charset="0"/>
        </a:defRPr>
      </a:lvl2pPr>
      <a:lvl3pPr marL="53975" indent="-53975" algn="r" rtl="0" eaLnBrk="0" fontAlgn="base" hangingPunct="0">
        <a:spcBef>
          <a:spcPct val="0"/>
        </a:spcBef>
        <a:spcAft>
          <a:spcPct val="0"/>
        </a:spcAft>
        <a:defRPr sz="4600">
          <a:solidFill>
            <a:srgbClr val="C8C8C8"/>
          </a:solidFill>
          <a:latin typeface="Rockwell" pitchFamily="18" charset="0"/>
          <a:cs typeface="Times New Roman" pitchFamily="18" charset="0"/>
        </a:defRPr>
      </a:lvl3pPr>
      <a:lvl4pPr marL="53975" indent="-53975" algn="r" rtl="0" eaLnBrk="0" fontAlgn="base" hangingPunct="0">
        <a:spcBef>
          <a:spcPct val="0"/>
        </a:spcBef>
        <a:spcAft>
          <a:spcPct val="0"/>
        </a:spcAft>
        <a:defRPr sz="4600">
          <a:solidFill>
            <a:srgbClr val="C8C8C8"/>
          </a:solidFill>
          <a:latin typeface="Rockwell" pitchFamily="18" charset="0"/>
          <a:cs typeface="Times New Roman" pitchFamily="18" charset="0"/>
        </a:defRPr>
      </a:lvl4pPr>
      <a:lvl5pPr marL="53975" indent="-53975" algn="r" rtl="0" eaLnBrk="0" fontAlgn="base" hangingPunct="0">
        <a:spcBef>
          <a:spcPct val="0"/>
        </a:spcBef>
        <a:spcAft>
          <a:spcPct val="0"/>
        </a:spcAft>
        <a:defRPr sz="4600">
          <a:solidFill>
            <a:srgbClr val="C8C8C8"/>
          </a:solidFill>
          <a:latin typeface="Rockwell" pitchFamily="18" charset="0"/>
          <a:cs typeface="Times New Roman" pitchFamily="18" charset="0"/>
        </a:defRPr>
      </a:lvl5pPr>
      <a:lvl6pPr marL="511175" indent="-53975" algn="r" rtl="0" fontAlgn="base">
        <a:spcBef>
          <a:spcPct val="0"/>
        </a:spcBef>
        <a:spcAft>
          <a:spcPct val="0"/>
        </a:spcAft>
        <a:defRPr sz="4600">
          <a:solidFill>
            <a:srgbClr val="C8C8C8"/>
          </a:solidFill>
          <a:latin typeface="Rockwell" pitchFamily="18" charset="0"/>
          <a:cs typeface="Times New Roman" pitchFamily="18" charset="0"/>
        </a:defRPr>
      </a:lvl6pPr>
      <a:lvl7pPr marL="968375" indent="-53975" algn="r" rtl="0" fontAlgn="base">
        <a:spcBef>
          <a:spcPct val="0"/>
        </a:spcBef>
        <a:spcAft>
          <a:spcPct val="0"/>
        </a:spcAft>
        <a:defRPr sz="4600">
          <a:solidFill>
            <a:srgbClr val="C8C8C8"/>
          </a:solidFill>
          <a:latin typeface="Rockwell" pitchFamily="18" charset="0"/>
          <a:cs typeface="Times New Roman" pitchFamily="18" charset="0"/>
        </a:defRPr>
      </a:lvl7pPr>
      <a:lvl8pPr marL="1425575" indent="-53975" algn="r" rtl="0" fontAlgn="base">
        <a:spcBef>
          <a:spcPct val="0"/>
        </a:spcBef>
        <a:spcAft>
          <a:spcPct val="0"/>
        </a:spcAft>
        <a:defRPr sz="4600">
          <a:solidFill>
            <a:srgbClr val="C8C8C8"/>
          </a:solidFill>
          <a:latin typeface="Rockwell" pitchFamily="18" charset="0"/>
          <a:cs typeface="Times New Roman" pitchFamily="18" charset="0"/>
        </a:defRPr>
      </a:lvl8pPr>
      <a:lvl9pPr marL="1882775" indent="-53975" algn="r" rtl="0" fontAlgn="base">
        <a:spcBef>
          <a:spcPct val="0"/>
        </a:spcBef>
        <a:spcAft>
          <a:spcPct val="0"/>
        </a:spcAft>
        <a:defRPr sz="4600">
          <a:solidFill>
            <a:srgbClr val="C8C8C8"/>
          </a:solidFill>
          <a:latin typeface="Rockwell" pitchFamily="18" charset="0"/>
          <a:cs typeface="Times New Roman" pitchFamily="18" charset="0"/>
        </a:defRPr>
      </a:lvl9pPr>
      <a:extLst/>
    </p:titleStyle>
    <p:bodyStyle>
      <a:lvl1pPr marL="292100" indent="-292100" algn="l" rtl="0" eaLnBrk="0" fontAlgn="base" hangingPunct="0">
        <a:spcBef>
          <a:spcPct val="0"/>
        </a:spcBef>
        <a:spcAft>
          <a:spcPct val="0"/>
        </a:spcAft>
        <a:buClr>
          <a:schemeClr val="accent1"/>
        </a:buClr>
        <a:buSzPct val="70000"/>
        <a:buFont typeface="Wingdings 2" panose="05020102010507070707" pitchFamily="18" charset="2"/>
        <a:buChar char=""/>
        <a:defRPr sz="3200" kern="1200">
          <a:solidFill>
            <a:schemeClr val="tx1"/>
          </a:solidFill>
          <a:latin typeface="+mn-lt"/>
          <a:ea typeface="+mn-ea"/>
          <a:cs typeface="+mn-cs"/>
        </a:defRPr>
      </a:lvl1pPr>
      <a:lvl2pPr marL="639763" indent="-228600" algn="l" rtl="0" eaLnBrk="0" fontAlgn="base" hangingPunct="0">
        <a:spcBef>
          <a:spcPts val="400"/>
        </a:spcBef>
        <a:spcAft>
          <a:spcPct val="0"/>
        </a:spcAft>
        <a:buClr>
          <a:schemeClr val="accent2"/>
        </a:buClr>
        <a:buSzPct val="90000"/>
        <a:buChar char="•"/>
        <a:defRPr sz="2600" kern="1200">
          <a:solidFill>
            <a:schemeClr val="tx1"/>
          </a:solidFill>
          <a:latin typeface="+mn-lt"/>
          <a:ea typeface="+mn-ea"/>
          <a:cs typeface="+mn-cs"/>
        </a:defRPr>
      </a:lvl2pPr>
      <a:lvl3pPr marL="822325" indent="-190500" algn="l" rtl="0" eaLnBrk="0" fontAlgn="base" hangingPunct="0">
        <a:spcBef>
          <a:spcPts val="400"/>
        </a:spcBef>
        <a:spcAft>
          <a:spcPct val="0"/>
        </a:spcAft>
        <a:buClr>
          <a:srgbClr val="9C007F"/>
        </a:buClr>
        <a:buSzPct val="100000"/>
        <a:buFont typeface="Wingdings 2" panose="05020102010507070707" pitchFamily="18" charset="2"/>
        <a:buChar char=""/>
        <a:defRPr sz="2300" kern="1200">
          <a:solidFill>
            <a:schemeClr val="tx1"/>
          </a:solidFill>
          <a:latin typeface="+mn-lt"/>
          <a:ea typeface="+mn-ea"/>
          <a:cs typeface="+mn-cs"/>
        </a:defRPr>
      </a:lvl3pPr>
      <a:lvl4pPr marL="1004888" indent="-182563" algn="l" rtl="0" eaLnBrk="0" fontAlgn="base" hangingPunct="0">
        <a:spcBef>
          <a:spcPts val="400"/>
        </a:spcBef>
        <a:spcAft>
          <a:spcPct val="0"/>
        </a:spcAft>
        <a:buClr>
          <a:srgbClr val="9C007F"/>
        </a:buClr>
        <a:buSzPct val="100000"/>
        <a:buFont typeface="Wingdings 2" panose="05020102010507070707" pitchFamily="18" charset="2"/>
        <a:buChar char=""/>
        <a:defRPr sz="2000" kern="1200">
          <a:solidFill>
            <a:schemeClr val="tx1"/>
          </a:solidFill>
          <a:latin typeface="+mn-lt"/>
          <a:ea typeface="+mn-ea"/>
          <a:cs typeface="+mn-cs"/>
        </a:defRPr>
      </a:lvl4pPr>
      <a:lvl5pPr marL="1187450" indent="-182563" algn="l" rtl="0" eaLnBrk="0" fontAlgn="base" hangingPunct="0">
        <a:spcBef>
          <a:spcPts val="400"/>
        </a:spcBef>
        <a:spcAft>
          <a:spcPct val="0"/>
        </a:spcAft>
        <a:buClr>
          <a:srgbClr val="9C007F"/>
        </a:buClr>
        <a:buSzPct val="100000"/>
        <a:buFont typeface="Wingdings 2" panose="05020102010507070707"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219456" y="147085"/>
            <a:ext cx="11747795"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1800">
              <a:solidFill>
                <a:prstClr val="white"/>
              </a:solidFill>
            </a:endParaRPr>
          </a:p>
        </p:txBody>
      </p:sp>
      <p:sp>
        <p:nvSpPr>
          <p:cNvPr id="3" name="Footer Placeholder 2"/>
          <p:cNvSpPr>
            <a:spLocks noGrp="1"/>
          </p:cNvSpPr>
          <p:nvPr>
            <p:ph type="ftr" sz="quarter" idx="3"/>
          </p:nvPr>
        </p:nvSpPr>
        <p:spPr>
          <a:xfrm>
            <a:off x="1727200" y="6400800"/>
            <a:ext cx="5615517" cy="274638"/>
          </a:xfrm>
          <a:prstGeom prst="rect">
            <a:avLst/>
          </a:prstGeom>
        </p:spPr>
        <p:txBody>
          <a:bodyPr/>
          <a:lstStyle>
            <a:lvl1pPr algn="r" rtl="1" eaLnBrk="1" latinLnBrk="0" hangingPunct="1">
              <a:defRPr kumimoji="0" sz="1300">
                <a:solidFill>
                  <a:schemeClr val="bg2">
                    <a:tint val="60000"/>
                    <a:satMod val="155000"/>
                  </a:schemeClr>
                </a:solidFill>
                <a:latin typeface="Arial" charset="0"/>
                <a:cs typeface="Arial" charset="0"/>
              </a:defRPr>
            </a:lvl1pPr>
            <a:extLst/>
          </a:lstStyle>
          <a:p>
            <a:pPr fontAlgn="base">
              <a:spcBef>
                <a:spcPct val="0"/>
              </a:spcBef>
              <a:spcAft>
                <a:spcPct val="0"/>
              </a:spcAft>
              <a:defRPr/>
            </a:pPr>
            <a:endParaRPr lang="en-US">
              <a:solidFill>
                <a:srgbClr val="676A55">
                  <a:tint val="60000"/>
                  <a:satMod val="155000"/>
                </a:srgbClr>
              </a:solidFill>
            </a:endParaRPr>
          </a:p>
        </p:txBody>
      </p:sp>
      <p:sp>
        <p:nvSpPr>
          <p:cNvPr id="14" name="Date Placeholder 13"/>
          <p:cNvSpPr>
            <a:spLocks noGrp="1"/>
          </p:cNvSpPr>
          <p:nvPr>
            <p:ph type="dt" sz="half" idx="2"/>
          </p:nvPr>
        </p:nvSpPr>
        <p:spPr>
          <a:xfrm>
            <a:off x="7416801" y="6400800"/>
            <a:ext cx="4002617" cy="274638"/>
          </a:xfrm>
          <a:prstGeom prst="rect">
            <a:avLst/>
          </a:prstGeom>
        </p:spPr>
        <p:txBody>
          <a:bodyPr/>
          <a:lstStyle>
            <a:lvl1pPr algn="l" rtl="1" eaLnBrk="1" latinLnBrk="0" hangingPunct="1">
              <a:defRPr kumimoji="0" sz="1300">
                <a:solidFill>
                  <a:schemeClr val="bg2">
                    <a:tint val="60000"/>
                    <a:satMod val="155000"/>
                  </a:schemeClr>
                </a:solidFill>
                <a:latin typeface="Arial" charset="0"/>
                <a:cs typeface="Arial" charset="0"/>
              </a:defRPr>
            </a:lvl1pPr>
            <a:extLst/>
          </a:lstStyle>
          <a:p>
            <a:pPr fontAlgn="base">
              <a:spcBef>
                <a:spcPct val="0"/>
              </a:spcBef>
              <a:spcAft>
                <a:spcPct val="0"/>
              </a:spcAft>
              <a:defRPr/>
            </a:pPr>
            <a:endParaRPr lang="en-US">
              <a:solidFill>
                <a:srgbClr val="676A55">
                  <a:tint val="60000"/>
                  <a:satMod val="155000"/>
                </a:srgbClr>
              </a:solidFill>
            </a:endParaRPr>
          </a:p>
        </p:txBody>
      </p:sp>
      <p:sp>
        <p:nvSpPr>
          <p:cNvPr id="23" name="Slide Number Placeholder 22"/>
          <p:cNvSpPr>
            <a:spLocks noGrp="1"/>
          </p:cNvSpPr>
          <p:nvPr>
            <p:ph type="sldNum" sz="quarter" idx="4"/>
          </p:nvPr>
        </p:nvSpPr>
        <p:spPr>
          <a:xfrm>
            <a:off x="11518900" y="6515100"/>
            <a:ext cx="618067" cy="273050"/>
          </a:xfrm>
          <a:prstGeom prst="rect">
            <a:avLst/>
          </a:prstGeom>
        </p:spPr>
        <p:txBody>
          <a:bodyPr vert="horz" wrap="square" lIns="91440" tIns="45720" rIns="91440" bIns="45720" numCol="1" anchor="ctr" anchorCtr="0" compatLnSpc="1">
            <a:prstTxWarp prst="textNoShape">
              <a:avLst/>
            </a:prstTxWarp>
          </a:bodyPr>
          <a:lstStyle>
            <a:lvl1pPr algn="r" rtl="1" eaLnBrk="1" hangingPunct="1">
              <a:defRPr sz="1600" smtClean="0">
                <a:solidFill>
                  <a:srgbClr val="DFE0D4"/>
                </a:solidFill>
              </a:defRPr>
            </a:lvl1pPr>
          </a:lstStyle>
          <a:p>
            <a:pPr fontAlgn="base">
              <a:spcBef>
                <a:spcPct val="0"/>
              </a:spcBef>
              <a:spcAft>
                <a:spcPct val="0"/>
              </a:spcAft>
              <a:defRPr/>
            </a:pPr>
            <a:fld id="{8094F2BD-D6B9-43D1-AF75-69EC1CC17732}" type="slidenum">
              <a:rPr lang="ar-SA">
                <a:latin typeface="Arial" panose="020B0604020202020204" pitchFamily="34" charset="0"/>
                <a:cs typeface="Arial" panose="020B0604020202020204" pitchFamily="34" charset="0"/>
              </a:rPr>
              <a:pPr fontAlgn="base">
                <a:spcBef>
                  <a:spcPct val="0"/>
                </a:spcBef>
                <a:spcAft>
                  <a:spcPct val="0"/>
                </a:spcAft>
                <a:defRPr/>
              </a:pPr>
              <a:t>‹#›</a:t>
            </a:fld>
            <a:endParaRPr lang="en-US">
              <a:latin typeface="Arial" panose="020B0604020202020204" pitchFamily="34" charset="0"/>
              <a:cs typeface="Arial" panose="020B0604020202020204" pitchFamily="34" charset="0"/>
            </a:endParaRPr>
          </a:p>
        </p:txBody>
      </p:sp>
      <p:sp>
        <p:nvSpPr>
          <p:cNvPr id="22" name="Title Placeholder 21"/>
          <p:cNvSpPr>
            <a:spLocks noGrp="1"/>
          </p:cNvSpPr>
          <p:nvPr>
            <p:ph type="title"/>
          </p:nvPr>
        </p:nvSpPr>
        <p:spPr>
          <a:xfrm>
            <a:off x="609600" y="254000"/>
            <a:ext cx="109728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lang="en-US" smtClean="0"/>
              <a:t>Click to edit Master title style</a:t>
            </a:r>
            <a:endParaRPr lang="en-US"/>
          </a:p>
        </p:txBody>
      </p:sp>
      <p:sp>
        <p:nvSpPr>
          <p:cNvPr id="6153" name="Text Placeholder 12"/>
          <p:cNvSpPr>
            <a:spLocks noGrp="1"/>
          </p:cNvSpPr>
          <p:nvPr>
            <p:ph type="body" idx="1"/>
          </p:nvPr>
        </p:nvSpPr>
        <p:spPr bwMode="auto">
          <a:xfrm>
            <a:off x="609600" y="16462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p>
        </p:txBody>
      </p:sp>
    </p:spTree>
    <p:extLst>
      <p:ext uri="{BB962C8B-B14F-4D97-AF65-F5344CB8AC3E}">
        <p14:creationId xmlns:p14="http://schemas.microsoft.com/office/powerpoint/2010/main" val="2738446230"/>
      </p:ext>
    </p:extLst>
  </p:cSld>
  <p:clrMap bg1="dk1" tx1="lt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marL="53975" indent="-53975" algn="r" rtl="0" eaLnBrk="0" fontAlgn="base" hangingPunct="0">
        <a:spcBef>
          <a:spcPct val="0"/>
        </a:spcBef>
        <a:spcAft>
          <a:spcPct val="0"/>
        </a:spcAft>
        <a:defRPr sz="4600" kern="1200">
          <a:solidFill>
            <a:srgbClr val="E7EACB"/>
          </a:solidFill>
          <a:effectLst>
            <a:outerShdw blurRad="38100" dist="25500" dir="5400000" algn="tl" rotWithShape="0">
              <a:srgbClr val="000000">
                <a:satMod val="180000"/>
                <a:alpha val="75000"/>
              </a:srgbClr>
            </a:outerShdw>
          </a:effectLst>
          <a:latin typeface="+mj-lt"/>
          <a:ea typeface="+mj-ea"/>
          <a:cs typeface="+mj-cs"/>
        </a:defRPr>
      </a:lvl1pPr>
      <a:lvl2pPr marL="53975" indent="-53975" algn="r" rtl="0" eaLnBrk="0" fontAlgn="base" hangingPunct="0">
        <a:spcBef>
          <a:spcPct val="0"/>
        </a:spcBef>
        <a:spcAft>
          <a:spcPct val="0"/>
        </a:spcAft>
        <a:defRPr sz="4600">
          <a:solidFill>
            <a:srgbClr val="E7EACB"/>
          </a:solidFill>
          <a:latin typeface="Rockwell" pitchFamily="18" charset="0"/>
          <a:cs typeface="Times New Roman" pitchFamily="18" charset="0"/>
        </a:defRPr>
      </a:lvl2pPr>
      <a:lvl3pPr marL="53975" indent="-53975" algn="r" rtl="0" eaLnBrk="0" fontAlgn="base" hangingPunct="0">
        <a:spcBef>
          <a:spcPct val="0"/>
        </a:spcBef>
        <a:spcAft>
          <a:spcPct val="0"/>
        </a:spcAft>
        <a:defRPr sz="4600">
          <a:solidFill>
            <a:srgbClr val="E7EACB"/>
          </a:solidFill>
          <a:latin typeface="Rockwell" pitchFamily="18" charset="0"/>
          <a:cs typeface="Times New Roman" pitchFamily="18" charset="0"/>
        </a:defRPr>
      </a:lvl3pPr>
      <a:lvl4pPr marL="53975" indent="-53975" algn="r" rtl="0" eaLnBrk="0" fontAlgn="base" hangingPunct="0">
        <a:spcBef>
          <a:spcPct val="0"/>
        </a:spcBef>
        <a:spcAft>
          <a:spcPct val="0"/>
        </a:spcAft>
        <a:defRPr sz="4600">
          <a:solidFill>
            <a:srgbClr val="E7EACB"/>
          </a:solidFill>
          <a:latin typeface="Rockwell" pitchFamily="18" charset="0"/>
          <a:cs typeface="Times New Roman" pitchFamily="18" charset="0"/>
        </a:defRPr>
      </a:lvl4pPr>
      <a:lvl5pPr marL="53975" indent="-53975" algn="r" rtl="0" eaLnBrk="0" fontAlgn="base" hangingPunct="0">
        <a:spcBef>
          <a:spcPct val="0"/>
        </a:spcBef>
        <a:spcAft>
          <a:spcPct val="0"/>
        </a:spcAft>
        <a:defRPr sz="4600">
          <a:solidFill>
            <a:srgbClr val="E7EACB"/>
          </a:solidFill>
          <a:latin typeface="Rockwell" pitchFamily="18" charset="0"/>
          <a:cs typeface="Times New Roman" pitchFamily="18" charset="0"/>
        </a:defRPr>
      </a:lvl5pPr>
      <a:lvl6pPr marL="511175" indent="-53975" algn="r" rtl="0" fontAlgn="base">
        <a:spcBef>
          <a:spcPct val="0"/>
        </a:spcBef>
        <a:spcAft>
          <a:spcPct val="0"/>
        </a:spcAft>
        <a:defRPr sz="4600">
          <a:solidFill>
            <a:srgbClr val="E7EACB"/>
          </a:solidFill>
          <a:latin typeface="Rockwell" pitchFamily="18" charset="0"/>
          <a:cs typeface="Times New Roman" pitchFamily="18" charset="0"/>
        </a:defRPr>
      </a:lvl6pPr>
      <a:lvl7pPr marL="968375" indent="-53975" algn="r" rtl="0" fontAlgn="base">
        <a:spcBef>
          <a:spcPct val="0"/>
        </a:spcBef>
        <a:spcAft>
          <a:spcPct val="0"/>
        </a:spcAft>
        <a:defRPr sz="4600">
          <a:solidFill>
            <a:srgbClr val="E7EACB"/>
          </a:solidFill>
          <a:latin typeface="Rockwell" pitchFamily="18" charset="0"/>
          <a:cs typeface="Times New Roman" pitchFamily="18" charset="0"/>
        </a:defRPr>
      </a:lvl7pPr>
      <a:lvl8pPr marL="1425575" indent="-53975" algn="r" rtl="0" fontAlgn="base">
        <a:spcBef>
          <a:spcPct val="0"/>
        </a:spcBef>
        <a:spcAft>
          <a:spcPct val="0"/>
        </a:spcAft>
        <a:defRPr sz="4600">
          <a:solidFill>
            <a:srgbClr val="E7EACB"/>
          </a:solidFill>
          <a:latin typeface="Rockwell" pitchFamily="18" charset="0"/>
          <a:cs typeface="Times New Roman" pitchFamily="18" charset="0"/>
        </a:defRPr>
      </a:lvl8pPr>
      <a:lvl9pPr marL="1882775" indent="-53975" algn="r" rtl="0" fontAlgn="base">
        <a:spcBef>
          <a:spcPct val="0"/>
        </a:spcBef>
        <a:spcAft>
          <a:spcPct val="0"/>
        </a:spcAft>
        <a:defRPr sz="4600">
          <a:solidFill>
            <a:srgbClr val="E7EACB"/>
          </a:solidFill>
          <a:latin typeface="Rockwell" pitchFamily="18" charset="0"/>
          <a:cs typeface="Times New Roman" pitchFamily="18" charset="0"/>
        </a:defRPr>
      </a:lvl9pPr>
      <a:extLst/>
    </p:titleStyle>
    <p:bodyStyle>
      <a:lvl1pPr marL="292100" indent="-292100" algn="l" rtl="0" eaLnBrk="0" fontAlgn="base" hangingPunct="0">
        <a:spcBef>
          <a:spcPct val="0"/>
        </a:spcBef>
        <a:spcAft>
          <a:spcPct val="0"/>
        </a:spcAft>
        <a:buClr>
          <a:schemeClr val="accent1"/>
        </a:buClr>
        <a:buSzPct val="70000"/>
        <a:buFont typeface="Wingdings 2" panose="05020102010507070707" pitchFamily="18" charset="2"/>
        <a:buChar char=""/>
        <a:defRPr sz="3200" kern="1200">
          <a:solidFill>
            <a:schemeClr val="tx1"/>
          </a:solidFill>
          <a:latin typeface="+mn-lt"/>
          <a:ea typeface="+mn-ea"/>
          <a:cs typeface="+mn-cs"/>
        </a:defRPr>
      </a:lvl1pPr>
      <a:lvl2pPr marL="639763" indent="-228600" algn="l" rtl="0" eaLnBrk="0" fontAlgn="base" hangingPunct="0">
        <a:spcBef>
          <a:spcPts val="400"/>
        </a:spcBef>
        <a:spcAft>
          <a:spcPct val="0"/>
        </a:spcAft>
        <a:buClr>
          <a:schemeClr val="accent2"/>
        </a:buClr>
        <a:buSzPct val="90000"/>
        <a:buChar char="•"/>
        <a:defRPr sz="2600" kern="1200">
          <a:solidFill>
            <a:schemeClr val="tx1"/>
          </a:solidFill>
          <a:latin typeface="+mn-lt"/>
          <a:ea typeface="+mn-ea"/>
          <a:cs typeface="+mn-cs"/>
        </a:defRPr>
      </a:lvl2pPr>
      <a:lvl3pPr marL="822325" indent="-190500" algn="l" rtl="0" eaLnBrk="0" fontAlgn="base" hangingPunct="0">
        <a:spcBef>
          <a:spcPts val="400"/>
        </a:spcBef>
        <a:spcAft>
          <a:spcPct val="0"/>
        </a:spcAft>
        <a:buClr>
          <a:srgbClr val="A8CDD7"/>
        </a:buClr>
        <a:buSzPct val="100000"/>
        <a:buFont typeface="Wingdings 2" panose="05020102010507070707" pitchFamily="18" charset="2"/>
        <a:buChar char=""/>
        <a:defRPr sz="2300" kern="1200">
          <a:solidFill>
            <a:schemeClr val="tx1"/>
          </a:solidFill>
          <a:latin typeface="+mn-lt"/>
          <a:ea typeface="+mn-ea"/>
          <a:cs typeface="+mn-cs"/>
        </a:defRPr>
      </a:lvl3pPr>
      <a:lvl4pPr marL="1004888" indent="-182563" algn="l" rtl="0" eaLnBrk="0" fontAlgn="base" hangingPunct="0">
        <a:spcBef>
          <a:spcPts val="400"/>
        </a:spcBef>
        <a:spcAft>
          <a:spcPct val="0"/>
        </a:spcAft>
        <a:buClr>
          <a:srgbClr val="A8CDD7"/>
        </a:buClr>
        <a:buSzPct val="100000"/>
        <a:buFont typeface="Wingdings 2" panose="05020102010507070707" pitchFamily="18" charset="2"/>
        <a:buChar char=""/>
        <a:defRPr sz="2000" kern="1200">
          <a:solidFill>
            <a:schemeClr val="tx1"/>
          </a:solidFill>
          <a:latin typeface="+mn-lt"/>
          <a:ea typeface="+mn-ea"/>
          <a:cs typeface="+mn-cs"/>
        </a:defRPr>
      </a:lvl4pPr>
      <a:lvl5pPr marL="1187450" indent="-182563" algn="l" rtl="0" eaLnBrk="0" fontAlgn="base" hangingPunct="0">
        <a:spcBef>
          <a:spcPts val="400"/>
        </a:spcBef>
        <a:spcAft>
          <a:spcPct val="0"/>
        </a:spcAft>
        <a:buClr>
          <a:srgbClr val="A8CDD7"/>
        </a:buClr>
        <a:buSzPct val="100000"/>
        <a:buFont typeface="Wingdings 2" panose="05020102010507070707"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4.xml"/><Relationship Id="rId1" Type="http://schemas.openxmlformats.org/officeDocument/2006/relationships/vmlDrawing" Target="../drawings/vmlDrawing4.vml"/><Relationship Id="rId5" Type="http://schemas.openxmlformats.org/officeDocument/2006/relationships/image" Target="../media/image7.wmf"/><Relationship Id="rId4" Type="http://schemas.openxmlformats.org/officeDocument/2006/relationships/oleObject" Target="../embeddings/oleObject5.bin"/></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vmlDrawing" Target="../drawings/vmlDrawing1.vml"/><Relationship Id="rId1" Type="http://schemas.openxmlformats.org/officeDocument/2006/relationships/themeOverride" Target="../theme/themeOverride2.xml"/><Relationship Id="rId6" Type="http://schemas.openxmlformats.org/officeDocument/2006/relationships/image" Target="../media/image2.wmf"/><Relationship Id="rId5" Type="http://schemas.openxmlformats.org/officeDocument/2006/relationships/oleObject" Target="../embeddings/oleObject1.bin"/><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notesSlide" Target="../notesSlides/notesSlide8.xml"/><Relationship Id="rId7" Type="http://schemas.openxmlformats.org/officeDocument/2006/relationships/oleObject" Target="../embeddings/oleObject3.bin"/><Relationship Id="rId2" Type="http://schemas.openxmlformats.org/officeDocument/2006/relationships/slideLayout" Target="../slideLayouts/slideLayout24.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4.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Rot="1" noChangeArrowheads="1"/>
          </p:cNvSpPr>
          <p:nvPr>
            <p:ph type="title"/>
          </p:nvPr>
        </p:nvSpPr>
        <p:spPr>
          <a:xfrm>
            <a:off x="1524000" y="0"/>
            <a:ext cx="9144000" cy="714356"/>
          </a:xfrm>
        </p:spPr>
        <p:txBody>
          <a:bodyPr/>
          <a:lstStyle/>
          <a:p>
            <a:pPr marL="54864" indent="0" algn="ctr" eaLnBrk="1" fontAlgn="auto" hangingPunct="1">
              <a:spcAft>
                <a:spcPts val="0"/>
              </a:spcAft>
              <a:defRPr/>
            </a:pPr>
            <a:r>
              <a:rPr lang="fa-IR" sz="4000" dirty="0">
                <a:solidFill>
                  <a:schemeClr val="accent6">
                    <a:lumMod val="75000"/>
                  </a:schemeClr>
                </a:solidFill>
                <a:cs typeface="B Sahar" pitchFamily="2" charset="-78"/>
              </a:rPr>
              <a:t>ترازیابی</a:t>
            </a:r>
            <a:endParaRPr lang="en-US" sz="4000" dirty="0">
              <a:solidFill>
                <a:schemeClr val="accent6">
                  <a:lumMod val="75000"/>
                </a:schemeClr>
              </a:solidFill>
              <a:cs typeface="B Sahar" pitchFamily="2" charset="-78"/>
            </a:endParaRPr>
          </a:p>
        </p:txBody>
      </p:sp>
      <p:sp>
        <p:nvSpPr>
          <p:cNvPr id="206851" name="Text Placeholder 6"/>
          <p:cNvSpPr>
            <a:spLocks noGrp="1"/>
          </p:cNvSpPr>
          <p:nvPr>
            <p:ph type="body" sz="half" idx="1"/>
          </p:nvPr>
        </p:nvSpPr>
        <p:spPr>
          <a:xfrm>
            <a:off x="1666875" y="714376"/>
            <a:ext cx="8858250" cy="6143625"/>
          </a:xfrm>
        </p:spPr>
        <p:txBody>
          <a:bodyPr/>
          <a:lstStyle/>
          <a:p>
            <a:pPr algn="r" rtl="1" eaLnBrk="1" hangingPunct="1">
              <a:lnSpc>
                <a:spcPct val="130000"/>
              </a:lnSpc>
              <a:buClr>
                <a:srgbClr val="FFFF00"/>
              </a:buClr>
              <a:buFont typeface="Wingdings" panose="05000000000000000000" pitchFamily="2" charset="2"/>
              <a:buChar char="q"/>
            </a:pPr>
            <a:r>
              <a:rPr lang="fa-IR" altLang="fa-IR" sz="2000" b="1" i="1">
                <a:solidFill>
                  <a:srgbClr val="FF33CC"/>
                </a:solidFill>
                <a:cs typeface="B Nazanin" panose="00000400000000000000" pitchFamily="2" charset="-78"/>
              </a:rPr>
              <a:t>تعریف ترازیابی</a:t>
            </a:r>
          </a:p>
          <a:p>
            <a:pPr algn="r" rtl="1" eaLnBrk="1" hangingPunct="1">
              <a:lnSpc>
                <a:spcPct val="130000"/>
              </a:lnSpc>
              <a:buClr>
                <a:srgbClr val="0070C0"/>
              </a:buClr>
              <a:buFont typeface="Wingdings 2" panose="05020102010507070707" pitchFamily="18" charset="2"/>
              <a:buNone/>
            </a:pPr>
            <a:r>
              <a:rPr lang="fa-IR" altLang="fa-IR" sz="2000" b="1" i="1">
                <a:solidFill>
                  <a:srgbClr val="FF33CC"/>
                </a:solidFill>
                <a:cs typeface="B Nazanin" panose="00000400000000000000" pitchFamily="2" charset="-78"/>
              </a:rPr>
              <a:t> </a:t>
            </a:r>
            <a:r>
              <a:rPr lang="fa-IR" altLang="fa-IR" sz="2000">
                <a:cs typeface="B Nazanin" panose="00000400000000000000" pitchFamily="2" charset="-78"/>
              </a:rPr>
              <a:t>تعیین اختلاف ارتفاع نقاط نسبت بهم را ترازیابی و یا نیولمان میگویند.</a:t>
            </a:r>
          </a:p>
          <a:p>
            <a:pPr algn="r" rtl="1" eaLnBrk="1" hangingPunct="1">
              <a:lnSpc>
                <a:spcPct val="130000"/>
              </a:lnSpc>
              <a:buClr>
                <a:srgbClr val="FFFF00"/>
              </a:buClr>
              <a:buFont typeface="Wingdings" panose="05000000000000000000" pitchFamily="2" charset="2"/>
              <a:buChar char="q"/>
            </a:pPr>
            <a:r>
              <a:rPr lang="fa-IR" altLang="fa-IR" sz="2000" b="1" i="1">
                <a:solidFill>
                  <a:srgbClr val="FF33CC"/>
                </a:solidFill>
                <a:cs typeface="B Nazanin" panose="00000400000000000000" pitchFamily="2" charset="-78"/>
              </a:rPr>
              <a:t>یادآوری:</a:t>
            </a:r>
            <a:endParaRPr lang="fa-IR" altLang="fa-IR" sz="2000">
              <a:cs typeface="B Nazanin" panose="00000400000000000000" pitchFamily="2" charset="-78"/>
            </a:endParaRPr>
          </a:p>
          <a:p>
            <a:pPr algn="r" rtl="1" eaLnBrk="1" hangingPunct="1">
              <a:lnSpc>
                <a:spcPct val="130000"/>
              </a:lnSpc>
              <a:buClr>
                <a:srgbClr val="FFFF00"/>
              </a:buClr>
            </a:pPr>
            <a:r>
              <a:rPr lang="fa-IR" altLang="fa-IR" sz="2000">
                <a:cs typeface="B Nazanin" panose="00000400000000000000" pitchFamily="2" charset="-78"/>
              </a:rPr>
              <a:t> </a:t>
            </a:r>
            <a:r>
              <a:rPr lang="fa-IR" altLang="fa-IR" sz="2000">
                <a:solidFill>
                  <a:srgbClr val="92D050"/>
                </a:solidFill>
                <a:cs typeface="B Nazanin" panose="00000400000000000000" pitchFamily="2" charset="-78"/>
              </a:rPr>
              <a:t>سطح تراز :  </a:t>
            </a:r>
            <a:r>
              <a:rPr lang="fa-IR" altLang="fa-IR" sz="2000">
                <a:cs typeface="B Nazanin" panose="00000400000000000000" pitchFamily="2" charset="-78"/>
              </a:rPr>
              <a:t>سطحی است که درتمام نقاط بر امتداد نیروی ثقل عمود باشد.کلیه خطوط روی این سطح خطوط همتراز میباشند. همانطور که قبلا نیز گفته شده است سطح ژئوئید سطح ترازیست منطبق بر سطح متوسط آب دریاهای آزاد.</a:t>
            </a:r>
          </a:p>
          <a:p>
            <a:pPr algn="r" rtl="1" eaLnBrk="1" hangingPunct="1">
              <a:lnSpc>
                <a:spcPct val="130000"/>
              </a:lnSpc>
              <a:buClr>
                <a:srgbClr val="FFFF00"/>
              </a:buClr>
            </a:pPr>
            <a:r>
              <a:rPr lang="fa-IR" altLang="fa-IR" sz="2000">
                <a:cs typeface="B Nazanin" panose="00000400000000000000" pitchFamily="2" charset="-78"/>
              </a:rPr>
              <a:t> </a:t>
            </a:r>
            <a:r>
              <a:rPr lang="fa-IR" altLang="fa-IR" sz="2000">
                <a:solidFill>
                  <a:srgbClr val="92D050"/>
                </a:solidFill>
                <a:cs typeface="B Nazanin" panose="00000400000000000000" pitchFamily="2" charset="-78"/>
              </a:rPr>
              <a:t>صفحه افقی : </a:t>
            </a:r>
            <a:r>
              <a:rPr lang="fa-IR" altLang="fa-IR" sz="2000">
                <a:cs typeface="B Nazanin" panose="00000400000000000000" pitchFamily="2" charset="-78"/>
              </a:rPr>
              <a:t>صفحه ایست که در یک نقطه بر سطح تراز مماس باشد.</a:t>
            </a:r>
          </a:p>
          <a:p>
            <a:pPr algn="r" rtl="1" eaLnBrk="1" hangingPunct="1">
              <a:lnSpc>
                <a:spcPct val="130000"/>
              </a:lnSpc>
              <a:buClr>
                <a:srgbClr val="FFFF00"/>
              </a:buClr>
            </a:pPr>
            <a:r>
              <a:rPr lang="fa-IR" altLang="fa-IR" sz="2000">
                <a:solidFill>
                  <a:srgbClr val="92D050"/>
                </a:solidFill>
                <a:cs typeface="B Nazanin" panose="00000400000000000000" pitchFamily="2" charset="-78"/>
              </a:rPr>
              <a:t>صفحه قائم : </a:t>
            </a:r>
            <a:r>
              <a:rPr lang="fa-IR" altLang="fa-IR" sz="2000">
                <a:cs typeface="B Nazanin" panose="00000400000000000000" pitchFamily="2" charset="-78"/>
              </a:rPr>
              <a:t>صفحه ایست که از امتداد شاقولی هر نقطه بگذرد.</a:t>
            </a:r>
          </a:p>
          <a:p>
            <a:pPr algn="r" rtl="1" eaLnBrk="1" hangingPunct="1">
              <a:lnSpc>
                <a:spcPct val="130000"/>
              </a:lnSpc>
              <a:buClr>
                <a:srgbClr val="FFFF00"/>
              </a:buClr>
            </a:pPr>
            <a:r>
              <a:rPr lang="fa-IR" altLang="fa-IR" sz="2000">
                <a:cs typeface="B Nazanin" panose="00000400000000000000" pitchFamily="2" charset="-78"/>
              </a:rPr>
              <a:t> </a:t>
            </a:r>
            <a:r>
              <a:rPr lang="fa-IR" altLang="fa-IR" sz="2000">
                <a:solidFill>
                  <a:srgbClr val="92D050"/>
                </a:solidFill>
                <a:cs typeface="B Nazanin" panose="00000400000000000000" pitchFamily="2" charset="-78"/>
              </a:rPr>
              <a:t>سطح مبنا : </a:t>
            </a:r>
            <a:r>
              <a:rPr lang="fa-IR" altLang="fa-IR" sz="2000">
                <a:cs typeface="B Nazanin" panose="00000400000000000000" pitchFamily="2" charset="-78"/>
              </a:rPr>
              <a:t>سطح ترازیست که ارتفاع هر نقطه نسبت به سطح آن سنجیده میشود.</a:t>
            </a:r>
          </a:p>
          <a:p>
            <a:pPr algn="r" rtl="1" eaLnBrk="1" hangingPunct="1">
              <a:lnSpc>
                <a:spcPct val="130000"/>
              </a:lnSpc>
              <a:buClr>
                <a:srgbClr val="FFFF00"/>
              </a:buClr>
            </a:pPr>
            <a:r>
              <a:rPr lang="fa-IR" altLang="fa-IR" sz="2000">
                <a:cs typeface="B Nazanin" panose="00000400000000000000" pitchFamily="2" charset="-78"/>
              </a:rPr>
              <a:t> </a:t>
            </a:r>
            <a:r>
              <a:rPr lang="fa-IR" altLang="fa-IR" sz="2000">
                <a:solidFill>
                  <a:srgbClr val="92D050"/>
                </a:solidFill>
                <a:cs typeface="B Nazanin" panose="00000400000000000000" pitchFamily="2" charset="-78"/>
              </a:rPr>
              <a:t>ارتفاع نقطه : </a:t>
            </a:r>
            <a:r>
              <a:rPr lang="fa-IR" altLang="fa-IR" sz="2000">
                <a:cs typeface="B Nazanin" panose="00000400000000000000" pitchFamily="2" charset="-78"/>
              </a:rPr>
              <a:t>فاصله قائم نقطه نسبت به سطح مبنا را ارتفاع میگویند </a:t>
            </a:r>
          </a:p>
          <a:p>
            <a:pPr algn="r" rtl="1" eaLnBrk="1" hangingPunct="1">
              <a:lnSpc>
                <a:spcPct val="130000"/>
              </a:lnSpc>
              <a:buClr>
                <a:srgbClr val="FFFF00"/>
              </a:buClr>
            </a:pPr>
            <a:r>
              <a:rPr lang="fa-IR" altLang="fa-IR" sz="2000">
                <a:solidFill>
                  <a:srgbClr val="92D050"/>
                </a:solidFill>
                <a:cs typeface="B Nazanin" panose="00000400000000000000" pitchFamily="2" charset="-78"/>
              </a:rPr>
              <a:t>بنچ مارک : </a:t>
            </a:r>
            <a:r>
              <a:rPr lang="fa-IR" altLang="fa-IR" sz="2000">
                <a:cs typeface="B Nazanin" panose="00000400000000000000" pitchFamily="2" charset="-78"/>
              </a:rPr>
              <a:t>نقاط ثابتی هستند که ارتفاع آنها برای نقشه بردار معلوم است  که خود چهار نوع است:</a:t>
            </a:r>
          </a:p>
          <a:p>
            <a:pPr lvl="3" algn="r" rtl="1" eaLnBrk="1" hangingPunct="1">
              <a:lnSpc>
                <a:spcPct val="130000"/>
              </a:lnSpc>
              <a:buClr>
                <a:srgbClr val="FFC000"/>
              </a:buClr>
              <a:buSzPct val="140000"/>
              <a:buFont typeface="Wingdings" panose="05000000000000000000" pitchFamily="2" charset="2"/>
              <a:buChar char="ü"/>
            </a:pPr>
            <a:r>
              <a:rPr lang="fa-IR" altLang="fa-IR" smtClean="0">
                <a:cs typeface="B Nazanin" panose="00000400000000000000" pitchFamily="2" charset="-78"/>
              </a:rPr>
              <a:t> بنچ مارک ژئودزی : (</a:t>
            </a:r>
            <a:r>
              <a:rPr lang="en-US" altLang="fa-IR" smtClean="0">
                <a:cs typeface="B Nazanin" panose="00000400000000000000" pitchFamily="2" charset="-78"/>
              </a:rPr>
              <a:t>GTS.BM</a:t>
            </a:r>
            <a:r>
              <a:rPr lang="fa-IR" altLang="fa-IR" smtClean="0">
                <a:cs typeface="B Nazanin" panose="00000400000000000000" pitchFamily="2" charset="-78"/>
              </a:rPr>
              <a:t>)   </a:t>
            </a:r>
          </a:p>
          <a:p>
            <a:pPr lvl="3" algn="r" rtl="1" eaLnBrk="1" hangingPunct="1">
              <a:lnSpc>
                <a:spcPct val="130000"/>
              </a:lnSpc>
              <a:buClr>
                <a:srgbClr val="FFC000"/>
              </a:buClr>
              <a:buSzPct val="140000"/>
              <a:buFont typeface="Wingdings" panose="05000000000000000000" pitchFamily="2" charset="2"/>
              <a:buChar char="ü"/>
            </a:pPr>
            <a:r>
              <a:rPr lang="fa-IR" altLang="fa-IR" smtClean="0">
                <a:cs typeface="B Nazanin" panose="00000400000000000000" pitchFamily="2" charset="-78"/>
              </a:rPr>
              <a:t> بنج مارک دائمی: (</a:t>
            </a:r>
            <a:r>
              <a:rPr lang="en-US" altLang="fa-IR" smtClean="0">
                <a:cs typeface="B Nazanin" panose="00000400000000000000" pitchFamily="2" charset="-78"/>
              </a:rPr>
              <a:t>P.BM</a:t>
            </a:r>
            <a:r>
              <a:rPr lang="fa-IR" altLang="fa-IR" smtClean="0">
                <a:cs typeface="B Nazanin" panose="00000400000000000000" pitchFamily="2" charset="-78"/>
              </a:rPr>
              <a:t>) : </a:t>
            </a:r>
          </a:p>
          <a:p>
            <a:pPr lvl="3" algn="r" rtl="1" eaLnBrk="1" hangingPunct="1">
              <a:lnSpc>
                <a:spcPct val="130000"/>
              </a:lnSpc>
              <a:buClr>
                <a:srgbClr val="FFC000"/>
              </a:buClr>
              <a:buSzPct val="140000"/>
              <a:buFont typeface="Wingdings" panose="05000000000000000000" pitchFamily="2" charset="2"/>
              <a:buChar char="ü"/>
            </a:pPr>
            <a:r>
              <a:rPr lang="fa-IR" altLang="fa-IR" smtClean="0">
                <a:cs typeface="B Nazanin" panose="00000400000000000000" pitchFamily="2" charset="-78"/>
              </a:rPr>
              <a:t> بنچ مارک اختیاری: (</a:t>
            </a:r>
            <a:r>
              <a:rPr lang="en-US" altLang="fa-IR" smtClean="0">
                <a:cs typeface="B Nazanin" panose="00000400000000000000" pitchFamily="2" charset="-78"/>
              </a:rPr>
              <a:t>A.BM</a:t>
            </a:r>
            <a:r>
              <a:rPr lang="fa-IR" altLang="fa-IR" smtClean="0">
                <a:cs typeface="B Nazanin" panose="00000400000000000000" pitchFamily="2" charset="-78"/>
              </a:rPr>
              <a:t>)</a:t>
            </a:r>
          </a:p>
          <a:p>
            <a:pPr lvl="3" algn="r" rtl="1" eaLnBrk="1" hangingPunct="1">
              <a:lnSpc>
                <a:spcPct val="130000"/>
              </a:lnSpc>
              <a:buClr>
                <a:srgbClr val="FFC000"/>
              </a:buClr>
              <a:buSzPct val="140000"/>
              <a:buFont typeface="Wingdings" panose="05000000000000000000" pitchFamily="2" charset="2"/>
              <a:buChar char="ü"/>
            </a:pPr>
            <a:r>
              <a:rPr lang="fa-IR" altLang="fa-IR" smtClean="0">
                <a:cs typeface="B Nazanin" panose="00000400000000000000" pitchFamily="2" charset="-78"/>
              </a:rPr>
              <a:t> بنج مارکهای موقتی: ( </a:t>
            </a:r>
            <a:r>
              <a:rPr lang="en-US" altLang="fa-IR" smtClean="0">
                <a:cs typeface="B Nazanin" panose="00000400000000000000" pitchFamily="2" charset="-78"/>
              </a:rPr>
              <a:t>T.BM</a:t>
            </a:r>
            <a:r>
              <a:rPr lang="fa-IR" altLang="fa-IR" smtClean="0">
                <a:cs typeface="B Nazanin" panose="00000400000000000000" pitchFamily="2" charset="-78"/>
              </a:rPr>
              <a:t>)</a:t>
            </a:r>
          </a:p>
        </p:txBody>
      </p:sp>
      <p:sp>
        <p:nvSpPr>
          <p:cNvPr id="206852" name="Rectangle 5"/>
          <p:cNvSpPr>
            <a:spLocks noChangeArrowheads="1"/>
          </p:cNvSpPr>
          <p:nvPr/>
        </p:nvSpPr>
        <p:spPr bwMode="auto">
          <a:xfrm>
            <a:off x="1048327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buClr>
                <a:schemeClr val="accent1"/>
              </a:buClr>
              <a:buSzPct val="70000"/>
              <a:buFont typeface="Wingdings 2" panose="05020102010507070707" pitchFamily="18" charset="2"/>
              <a:buChar char=""/>
              <a:defRPr sz="3200">
                <a:solidFill>
                  <a:schemeClr val="tx1"/>
                </a:solidFill>
                <a:latin typeface="Rockwell" panose="02060603020205020403" pitchFamily="18" charset="0"/>
                <a:cs typeface="Times New Roman" panose="02020603050405020304" pitchFamily="18" charset="0"/>
              </a:defRPr>
            </a:lvl1pPr>
            <a:lvl2pPr marL="742950" indent="-285750">
              <a:spcBef>
                <a:spcPts val="400"/>
              </a:spcBef>
              <a:buClr>
                <a:schemeClr val="accent2"/>
              </a:buClr>
              <a:buSzPct val="90000"/>
              <a:buChar char="•"/>
              <a:defRPr sz="2600">
                <a:solidFill>
                  <a:schemeClr val="tx1"/>
                </a:solidFill>
                <a:latin typeface="Rockwell" panose="02060603020205020403" pitchFamily="18" charset="0"/>
                <a:cs typeface="Times New Roman" panose="02020603050405020304" pitchFamily="18" charset="0"/>
              </a:defRPr>
            </a:lvl2pPr>
            <a:lvl3pPr marL="1143000" indent="-228600">
              <a:spcBef>
                <a:spcPts val="400"/>
              </a:spcBef>
              <a:buClr>
                <a:srgbClr val="9C007F"/>
              </a:buClr>
              <a:buSzPct val="100000"/>
              <a:buFont typeface="Wingdings 2" panose="05020102010507070707" pitchFamily="18" charset="2"/>
              <a:buChar char=""/>
              <a:defRPr sz="2300">
                <a:solidFill>
                  <a:schemeClr val="tx1"/>
                </a:solidFill>
                <a:latin typeface="Rockwell" panose="02060603020205020403" pitchFamily="18" charset="0"/>
                <a:cs typeface="Times New Roman" panose="02020603050405020304" pitchFamily="18" charset="0"/>
              </a:defRPr>
            </a:lvl3pPr>
            <a:lvl4pPr marL="1600200" indent="-228600">
              <a:spcBef>
                <a:spcPts val="400"/>
              </a:spcBef>
              <a:buClr>
                <a:srgbClr val="9C007F"/>
              </a:buClr>
              <a:buSzPct val="100000"/>
              <a:buFont typeface="Wingdings 2" panose="05020102010507070707" pitchFamily="18" charset="2"/>
              <a:buChar char=""/>
              <a:defRPr sz="2000">
                <a:solidFill>
                  <a:schemeClr val="tx1"/>
                </a:solidFill>
                <a:latin typeface="Rockwell" panose="02060603020205020403" pitchFamily="18" charset="0"/>
                <a:cs typeface="Times New Roman" panose="02020603050405020304" pitchFamily="18" charset="0"/>
              </a:defRPr>
            </a:lvl4pPr>
            <a:lvl5pPr marL="2057400" indent="-228600">
              <a:spcBef>
                <a:spcPts val="400"/>
              </a:spcBef>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5pPr>
            <a:lvl6pPr marL="2514600" indent="-228600" algn="l" rtl="0" eaLnBrk="0" fontAlgn="base" hangingPunct="0">
              <a:spcBef>
                <a:spcPts val="400"/>
              </a:spcBef>
              <a:spcAft>
                <a:spcPct val="0"/>
              </a:spcAft>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6pPr>
            <a:lvl7pPr marL="2971800" indent="-228600" algn="l" rtl="0" eaLnBrk="0" fontAlgn="base" hangingPunct="0">
              <a:spcBef>
                <a:spcPts val="400"/>
              </a:spcBef>
              <a:spcAft>
                <a:spcPct val="0"/>
              </a:spcAft>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7pPr>
            <a:lvl8pPr marL="3429000" indent="-228600" algn="l" rtl="0" eaLnBrk="0" fontAlgn="base" hangingPunct="0">
              <a:spcBef>
                <a:spcPts val="400"/>
              </a:spcBef>
              <a:spcAft>
                <a:spcPct val="0"/>
              </a:spcAft>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8pPr>
            <a:lvl9pPr marL="3886200" indent="-228600" algn="l" rtl="0" eaLnBrk="0" fontAlgn="base" hangingPunct="0">
              <a:spcBef>
                <a:spcPts val="400"/>
              </a:spcBef>
              <a:spcAft>
                <a:spcPct val="0"/>
              </a:spcAft>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9pPr>
          </a:lstStyle>
          <a:p>
            <a:pPr fontAlgn="base">
              <a:spcBef>
                <a:spcPct val="0"/>
              </a:spcBef>
              <a:spcAft>
                <a:spcPct val="0"/>
              </a:spcAft>
              <a:buClrTx/>
              <a:buSzTx/>
              <a:buFontTx/>
              <a:buNone/>
            </a:pPr>
            <a:endParaRPr lang="en-US" altLang="fa-IR" sz="1800">
              <a:solidFill>
                <a:prstClr val="white"/>
              </a:solidFill>
              <a:latin typeface="Arial" panose="020B0604020202020204" pitchFamily="34" charset="0"/>
              <a:cs typeface="Arial" panose="020B0604020202020204" pitchFamily="34" charset="0"/>
            </a:endParaRPr>
          </a:p>
        </p:txBody>
      </p:sp>
      <p:sp>
        <p:nvSpPr>
          <p:cNvPr id="206853" name="Rectangle 6"/>
          <p:cNvSpPr>
            <a:spLocks noChangeArrowheads="1"/>
          </p:cNvSpPr>
          <p:nvPr/>
        </p:nvSpPr>
        <p:spPr bwMode="auto">
          <a:xfrm>
            <a:off x="10483270" y="2344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buClr>
                <a:schemeClr val="accent1"/>
              </a:buClr>
              <a:buSzPct val="70000"/>
              <a:buFont typeface="Wingdings 2" panose="05020102010507070707" pitchFamily="18" charset="2"/>
              <a:buChar char=""/>
              <a:defRPr sz="3200">
                <a:solidFill>
                  <a:schemeClr val="tx1"/>
                </a:solidFill>
                <a:latin typeface="Rockwell" panose="02060603020205020403" pitchFamily="18" charset="0"/>
                <a:cs typeface="Times New Roman" panose="02020603050405020304" pitchFamily="18" charset="0"/>
              </a:defRPr>
            </a:lvl1pPr>
            <a:lvl2pPr marL="742950" indent="-285750">
              <a:spcBef>
                <a:spcPts val="400"/>
              </a:spcBef>
              <a:buClr>
                <a:schemeClr val="accent2"/>
              </a:buClr>
              <a:buSzPct val="90000"/>
              <a:buChar char="•"/>
              <a:defRPr sz="2600">
                <a:solidFill>
                  <a:schemeClr val="tx1"/>
                </a:solidFill>
                <a:latin typeface="Rockwell" panose="02060603020205020403" pitchFamily="18" charset="0"/>
                <a:cs typeface="Times New Roman" panose="02020603050405020304" pitchFamily="18" charset="0"/>
              </a:defRPr>
            </a:lvl2pPr>
            <a:lvl3pPr marL="1143000" indent="-228600">
              <a:spcBef>
                <a:spcPts val="400"/>
              </a:spcBef>
              <a:buClr>
                <a:srgbClr val="9C007F"/>
              </a:buClr>
              <a:buSzPct val="100000"/>
              <a:buFont typeface="Wingdings 2" panose="05020102010507070707" pitchFamily="18" charset="2"/>
              <a:buChar char=""/>
              <a:defRPr sz="2300">
                <a:solidFill>
                  <a:schemeClr val="tx1"/>
                </a:solidFill>
                <a:latin typeface="Rockwell" panose="02060603020205020403" pitchFamily="18" charset="0"/>
                <a:cs typeface="Times New Roman" panose="02020603050405020304" pitchFamily="18" charset="0"/>
              </a:defRPr>
            </a:lvl3pPr>
            <a:lvl4pPr marL="1600200" indent="-228600">
              <a:spcBef>
                <a:spcPts val="400"/>
              </a:spcBef>
              <a:buClr>
                <a:srgbClr val="9C007F"/>
              </a:buClr>
              <a:buSzPct val="100000"/>
              <a:buFont typeface="Wingdings 2" panose="05020102010507070707" pitchFamily="18" charset="2"/>
              <a:buChar char=""/>
              <a:defRPr sz="2000">
                <a:solidFill>
                  <a:schemeClr val="tx1"/>
                </a:solidFill>
                <a:latin typeface="Rockwell" panose="02060603020205020403" pitchFamily="18" charset="0"/>
                <a:cs typeface="Times New Roman" panose="02020603050405020304" pitchFamily="18" charset="0"/>
              </a:defRPr>
            </a:lvl4pPr>
            <a:lvl5pPr marL="2057400" indent="-228600">
              <a:spcBef>
                <a:spcPts val="400"/>
              </a:spcBef>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5pPr>
            <a:lvl6pPr marL="2514600" indent="-228600" algn="l" rtl="0" eaLnBrk="0" fontAlgn="base" hangingPunct="0">
              <a:spcBef>
                <a:spcPts val="400"/>
              </a:spcBef>
              <a:spcAft>
                <a:spcPct val="0"/>
              </a:spcAft>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6pPr>
            <a:lvl7pPr marL="2971800" indent="-228600" algn="l" rtl="0" eaLnBrk="0" fontAlgn="base" hangingPunct="0">
              <a:spcBef>
                <a:spcPts val="400"/>
              </a:spcBef>
              <a:spcAft>
                <a:spcPct val="0"/>
              </a:spcAft>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7pPr>
            <a:lvl8pPr marL="3429000" indent="-228600" algn="l" rtl="0" eaLnBrk="0" fontAlgn="base" hangingPunct="0">
              <a:spcBef>
                <a:spcPts val="400"/>
              </a:spcBef>
              <a:spcAft>
                <a:spcPct val="0"/>
              </a:spcAft>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8pPr>
            <a:lvl9pPr marL="3886200" indent="-228600" algn="l" rtl="0" eaLnBrk="0" fontAlgn="base" hangingPunct="0">
              <a:spcBef>
                <a:spcPts val="400"/>
              </a:spcBef>
              <a:spcAft>
                <a:spcPct val="0"/>
              </a:spcAft>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9pPr>
          </a:lstStyle>
          <a:p>
            <a:pPr fontAlgn="base">
              <a:spcBef>
                <a:spcPct val="0"/>
              </a:spcBef>
              <a:spcAft>
                <a:spcPct val="0"/>
              </a:spcAft>
              <a:buClrTx/>
              <a:buSzTx/>
              <a:buFontTx/>
              <a:buNone/>
            </a:pPr>
            <a:endParaRPr lang="en-US" altLang="fa-IR" sz="1800">
              <a:solidFill>
                <a:prstClr val="whit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10020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Rot="1" noChangeArrowheads="1"/>
          </p:cNvSpPr>
          <p:nvPr>
            <p:ph type="title"/>
          </p:nvPr>
        </p:nvSpPr>
        <p:spPr>
          <a:xfrm>
            <a:off x="1524000" y="0"/>
            <a:ext cx="9144000" cy="714356"/>
          </a:xfrm>
        </p:spPr>
        <p:txBody>
          <a:bodyPr/>
          <a:lstStyle/>
          <a:p>
            <a:pPr marL="54864" indent="0" algn="ctr" eaLnBrk="1" fontAlgn="auto" hangingPunct="1">
              <a:spcAft>
                <a:spcPts val="0"/>
              </a:spcAft>
              <a:defRPr/>
            </a:pPr>
            <a:r>
              <a:rPr lang="fa-IR" sz="4000" dirty="0">
                <a:solidFill>
                  <a:schemeClr val="accent6">
                    <a:lumMod val="75000"/>
                  </a:schemeClr>
                </a:solidFill>
                <a:cs typeface="B Sahar" pitchFamily="2" charset="-78"/>
              </a:rPr>
              <a:t>ترازیابی</a:t>
            </a:r>
            <a:endParaRPr lang="en-US" sz="4000" dirty="0">
              <a:solidFill>
                <a:schemeClr val="accent6">
                  <a:lumMod val="75000"/>
                </a:schemeClr>
              </a:solidFill>
              <a:cs typeface="B Sahar" pitchFamily="2" charset="-78"/>
            </a:endParaRPr>
          </a:p>
        </p:txBody>
      </p:sp>
      <p:sp>
        <p:nvSpPr>
          <p:cNvPr id="225283" name="Text Placeholder 6"/>
          <p:cNvSpPr>
            <a:spLocks noGrp="1"/>
          </p:cNvSpPr>
          <p:nvPr>
            <p:ph type="body" sz="half" idx="1"/>
          </p:nvPr>
        </p:nvSpPr>
        <p:spPr>
          <a:xfrm>
            <a:off x="1666875" y="714376"/>
            <a:ext cx="8858250" cy="6143625"/>
          </a:xfrm>
        </p:spPr>
        <p:txBody>
          <a:bodyPr/>
          <a:lstStyle/>
          <a:p>
            <a:pPr algn="r" rtl="1" eaLnBrk="1" hangingPunct="1">
              <a:lnSpc>
                <a:spcPct val="150000"/>
              </a:lnSpc>
              <a:buClr>
                <a:srgbClr val="0070C0"/>
              </a:buClr>
              <a:buFont typeface="Wingdings 2" panose="05020102010507070707" pitchFamily="18" charset="2"/>
              <a:buNone/>
            </a:pPr>
            <a:r>
              <a:rPr lang="fa-IR" altLang="fa-IR" sz="2200">
                <a:solidFill>
                  <a:srgbClr val="FF3300"/>
                </a:solidFill>
                <a:cs typeface="B Nazanin" panose="00000400000000000000" pitchFamily="2" charset="-78"/>
              </a:rPr>
              <a:t>مثال</a:t>
            </a:r>
            <a:r>
              <a:rPr lang="fa-IR" altLang="fa-IR" sz="2200">
                <a:cs typeface="B Nazanin" panose="00000400000000000000" pitchFamily="2" charset="-78"/>
              </a:rPr>
              <a:t> : در ترازیابی بین دو نقطه </a:t>
            </a:r>
            <a:r>
              <a:rPr lang="en-US" altLang="fa-IR" sz="2200">
                <a:cs typeface="B Nazanin" panose="00000400000000000000" pitchFamily="2" charset="-78"/>
              </a:rPr>
              <a:t>A</a:t>
            </a:r>
            <a:r>
              <a:rPr lang="fa-IR" altLang="fa-IR" sz="2200">
                <a:cs typeface="B Nazanin" panose="00000400000000000000" pitchFamily="2" charset="-78"/>
              </a:rPr>
              <a:t> و </a:t>
            </a:r>
            <a:r>
              <a:rPr lang="en-US" altLang="fa-IR" sz="2200">
                <a:cs typeface="B Nazanin" panose="00000400000000000000" pitchFamily="2" charset="-78"/>
              </a:rPr>
              <a:t>B</a:t>
            </a:r>
            <a:r>
              <a:rPr lang="fa-IR" altLang="fa-IR" sz="2200">
                <a:cs typeface="B Nazanin" panose="00000400000000000000" pitchFamily="2" charset="-78"/>
              </a:rPr>
              <a:t> قارئت عقب برابر </a:t>
            </a:r>
            <a:r>
              <a:rPr lang="en-US" altLang="fa-IR" sz="2200">
                <a:cs typeface="B Nazanin" panose="00000400000000000000" pitchFamily="2" charset="-78"/>
              </a:rPr>
              <a:t>0215</a:t>
            </a:r>
            <a:r>
              <a:rPr lang="fa-IR" altLang="fa-IR" sz="2200">
                <a:cs typeface="B Nazanin" panose="00000400000000000000" pitchFamily="2" charset="-78"/>
              </a:rPr>
              <a:t> و قرائت جلو برابر </a:t>
            </a:r>
            <a:r>
              <a:rPr lang="en-US" altLang="fa-IR" sz="2200">
                <a:cs typeface="B Nazanin" panose="00000400000000000000" pitchFamily="2" charset="-78"/>
              </a:rPr>
              <a:t>2511</a:t>
            </a:r>
            <a:r>
              <a:rPr lang="fa-IR" altLang="fa-IR" sz="2200">
                <a:cs typeface="B Nazanin" panose="00000400000000000000" pitchFamily="2" charset="-78"/>
              </a:rPr>
              <a:t> بدست آمده است چنانچه ارتفاع نقطه </a:t>
            </a:r>
            <a:r>
              <a:rPr lang="en-US" altLang="fa-IR" sz="2200">
                <a:cs typeface="B Nazanin" panose="00000400000000000000" pitchFamily="2" charset="-78"/>
              </a:rPr>
              <a:t>A</a:t>
            </a:r>
            <a:r>
              <a:rPr lang="fa-IR" altLang="fa-IR" sz="2200">
                <a:cs typeface="B Nazanin" panose="00000400000000000000" pitchFamily="2" charset="-78"/>
              </a:rPr>
              <a:t> برابر </a:t>
            </a:r>
            <a:r>
              <a:rPr lang="en-US" altLang="fa-IR" sz="2200">
                <a:cs typeface="B Nazanin" panose="00000400000000000000" pitchFamily="2" charset="-78"/>
              </a:rPr>
              <a:t>1351.32 </a:t>
            </a:r>
            <a:r>
              <a:rPr lang="fa-IR" altLang="fa-IR" sz="2200">
                <a:cs typeface="B Nazanin" panose="00000400000000000000" pitchFamily="2" charset="-78"/>
              </a:rPr>
              <a:t>باشد ارتفاع نقطه </a:t>
            </a:r>
            <a:r>
              <a:rPr lang="en-US" altLang="fa-IR" sz="2200">
                <a:cs typeface="B Nazanin" panose="00000400000000000000" pitchFamily="2" charset="-78"/>
              </a:rPr>
              <a:t>B</a:t>
            </a:r>
            <a:r>
              <a:rPr lang="fa-IR" altLang="fa-IR" sz="2200">
                <a:cs typeface="B Nazanin" panose="00000400000000000000" pitchFamily="2" charset="-78"/>
              </a:rPr>
              <a:t> را بدست آورید؟</a:t>
            </a:r>
          </a:p>
          <a:p>
            <a:pPr algn="r" rtl="1" eaLnBrk="1" hangingPunct="1">
              <a:lnSpc>
                <a:spcPct val="150000"/>
              </a:lnSpc>
              <a:buClr>
                <a:srgbClr val="0070C0"/>
              </a:buClr>
              <a:buFont typeface="Wingdings 2" panose="05020102010507070707" pitchFamily="18" charset="2"/>
              <a:buNone/>
            </a:pPr>
            <a:r>
              <a:rPr lang="fa-IR" altLang="fa-IR" sz="2200">
                <a:cs typeface="B Nazanin" panose="00000400000000000000" pitchFamily="2" charset="-78"/>
              </a:rPr>
              <a:t>             </a:t>
            </a:r>
          </a:p>
          <a:p>
            <a:pPr algn="r" rtl="1" eaLnBrk="1" hangingPunct="1">
              <a:lnSpc>
                <a:spcPct val="150000"/>
              </a:lnSpc>
              <a:buClr>
                <a:srgbClr val="0070C0"/>
              </a:buClr>
              <a:buFont typeface="Wingdings 2" panose="05020102010507070707" pitchFamily="18" charset="2"/>
              <a:buNone/>
            </a:pPr>
            <a:r>
              <a:rPr lang="fa-IR" altLang="fa-IR" sz="2200">
                <a:cs typeface="B Nazanin" panose="00000400000000000000" pitchFamily="2" charset="-78"/>
              </a:rPr>
              <a:t> </a:t>
            </a:r>
          </a:p>
        </p:txBody>
      </p:sp>
      <p:sp>
        <p:nvSpPr>
          <p:cNvPr id="225284" name="Rectangle 5"/>
          <p:cNvSpPr>
            <a:spLocks noChangeArrowheads="1"/>
          </p:cNvSpPr>
          <p:nvPr/>
        </p:nvSpPr>
        <p:spPr bwMode="auto">
          <a:xfrm>
            <a:off x="1048327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buClr>
                <a:schemeClr val="accent1"/>
              </a:buClr>
              <a:buSzPct val="70000"/>
              <a:buFont typeface="Wingdings 2" panose="05020102010507070707" pitchFamily="18" charset="2"/>
              <a:buChar char=""/>
              <a:defRPr sz="3200">
                <a:solidFill>
                  <a:schemeClr val="tx1"/>
                </a:solidFill>
                <a:latin typeface="Rockwell" panose="02060603020205020403" pitchFamily="18" charset="0"/>
                <a:cs typeface="Times New Roman" panose="02020603050405020304" pitchFamily="18" charset="0"/>
              </a:defRPr>
            </a:lvl1pPr>
            <a:lvl2pPr marL="742950" indent="-285750">
              <a:spcBef>
                <a:spcPts val="400"/>
              </a:spcBef>
              <a:buClr>
                <a:schemeClr val="accent2"/>
              </a:buClr>
              <a:buSzPct val="90000"/>
              <a:buChar char="•"/>
              <a:defRPr sz="2600">
                <a:solidFill>
                  <a:schemeClr val="tx1"/>
                </a:solidFill>
                <a:latin typeface="Rockwell" panose="02060603020205020403" pitchFamily="18" charset="0"/>
                <a:cs typeface="Times New Roman" panose="02020603050405020304" pitchFamily="18" charset="0"/>
              </a:defRPr>
            </a:lvl2pPr>
            <a:lvl3pPr marL="1143000" indent="-228600">
              <a:spcBef>
                <a:spcPts val="400"/>
              </a:spcBef>
              <a:buClr>
                <a:srgbClr val="A8CDD7"/>
              </a:buClr>
              <a:buSzPct val="100000"/>
              <a:buFont typeface="Wingdings 2" panose="05020102010507070707" pitchFamily="18" charset="2"/>
              <a:buChar char=""/>
              <a:defRPr sz="2300">
                <a:solidFill>
                  <a:schemeClr val="tx1"/>
                </a:solidFill>
                <a:latin typeface="Rockwell" panose="02060603020205020403" pitchFamily="18" charset="0"/>
                <a:cs typeface="Times New Roman" panose="02020603050405020304" pitchFamily="18" charset="0"/>
              </a:defRPr>
            </a:lvl3pPr>
            <a:lvl4pPr marL="1600200" indent="-228600">
              <a:spcBef>
                <a:spcPts val="400"/>
              </a:spcBef>
              <a:buClr>
                <a:srgbClr val="A8CDD7"/>
              </a:buClr>
              <a:buSzPct val="100000"/>
              <a:buFont typeface="Wingdings 2" panose="05020102010507070707" pitchFamily="18" charset="2"/>
              <a:buChar char=""/>
              <a:defRPr sz="2000">
                <a:solidFill>
                  <a:schemeClr val="tx1"/>
                </a:solidFill>
                <a:latin typeface="Rockwell" panose="02060603020205020403" pitchFamily="18" charset="0"/>
                <a:cs typeface="Times New Roman" panose="02020603050405020304" pitchFamily="18" charset="0"/>
              </a:defRPr>
            </a:lvl4pPr>
            <a:lvl5pPr marL="2057400" indent="-228600">
              <a:spcBef>
                <a:spcPts val="400"/>
              </a:spcBef>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5pPr>
            <a:lvl6pPr marL="25146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6pPr>
            <a:lvl7pPr marL="29718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7pPr>
            <a:lvl8pPr marL="34290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8pPr>
            <a:lvl9pPr marL="38862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9pPr>
          </a:lstStyle>
          <a:p>
            <a:pPr fontAlgn="base">
              <a:spcBef>
                <a:spcPct val="0"/>
              </a:spcBef>
              <a:spcAft>
                <a:spcPct val="0"/>
              </a:spcAft>
              <a:buClrTx/>
              <a:buSzTx/>
              <a:buFontTx/>
              <a:buNone/>
            </a:pPr>
            <a:endParaRPr lang="en-US" altLang="fa-IR" sz="1800">
              <a:solidFill>
                <a:prstClr val="white"/>
              </a:solidFill>
              <a:latin typeface="Arial" panose="020B0604020202020204" pitchFamily="34" charset="0"/>
              <a:cs typeface="Arial" panose="020B0604020202020204" pitchFamily="34" charset="0"/>
            </a:endParaRPr>
          </a:p>
        </p:txBody>
      </p:sp>
      <p:sp>
        <p:nvSpPr>
          <p:cNvPr id="225285" name="Rectangle 6"/>
          <p:cNvSpPr>
            <a:spLocks noChangeArrowheads="1"/>
          </p:cNvSpPr>
          <p:nvPr/>
        </p:nvSpPr>
        <p:spPr bwMode="auto">
          <a:xfrm>
            <a:off x="10483270" y="2344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buClr>
                <a:schemeClr val="accent1"/>
              </a:buClr>
              <a:buSzPct val="70000"/>
              <a:buFont typeface="Wingdings 2" panose="05020102010507070707" pitchFamily="18" charset="2"/>
              <a:buChar char=""/>
              <a:defRPr sz="3200">
                <a:solidFill>
                  <a:schemeClr val="tx1"/>
                </a:solidFill>
                <a:latin typeface="Rockwell" panose="02060603020205020403" pitchFamily="18" charset="0"/>
                <a:cs typeface="Times New Roman" panose="02020603050405020304" pitchFamily="18" charset="0"/>
              </a:defRPr>
            </a:lvl1pPr>
            <a:lvl2pPr marL="742950" indent="-285750">
              <a:spcBef>
                <a:spcPts val="400"/>
              </a:spcBef>
              <a:buClr>
                <a:schemeClr val="accent2"/>
              </a:buClr>
              <a:buSzPct val="90000"/>
              <a:buChar char="•"/>
              <a:defRPr sz="2600">
                <a:solidFill>
                  <a:schemeClr val="tx1"/>
                </a:solidFill>
                <a:latin typeface="Rockwell" panose="02060603020205020403" pitchFamily="18" charset="0"/>
                <a:cs typeface="Times New Roman" panose="02020603050405020304" pitchFamily="18" charset="0"/>
              </a:defRPr>
            </a:lvl2pPr>
            <a:lvl3pPr marL="1143000" indent="-228600">
              <a:spcBef>
                <a:spcPts val="400"/>
              </a:spcBef>
              <a:buClr>
                <a:srgbClr val="A8CDD7"/>
              </a:buClr>
              <a:buSzPct val="100000"/>
              <a:buFont typeface="Wingdings 2" panose="05020102010507070707" pitchFamily="18" charset="2"/>
              <a:buChar char=""/>
              <a:defRPr sz="2300">
                <a:solidFill>
                  <a:schemeClr val="tx1"/>
                </a:solidFill>
                <a:latin typeface="Rockwell" panose="02060603020205020403" pitchFamily="18" charset="0"/>
                <a:cs typeface="Times New Roman" panose="02020603050405020304" pitchFamily="18" charset="0"/>
              </a:defRPr>
            </a:lvl3pPr>
            <a:lvl4pPr marL="1600200" indent="-228600">
              <a:spcBef>
                <a:spcPts val="400"/>
              </a:spcBef>
              <a:buClr>
                <a:srgbClr val="A8CDD7"/>
              </a:buClr>
              <a:buSzPct val="100000"/>
              <a:buFont typeface="Wingdings 2" panose="05020102010507070707" pitchFamily="18" charset="2"/>
              <a:buChar char=""/>
              <a:defRPr sz="2000">
                <a:solidFill>
                  <a:schemeClr val="tx1"/>
                </a:solidFill>
                <a:latin typeface="Rockwell" panose="02060603020205020403" pitchFamily="18" charset="0"/>
                <a:cs typeface="Times New Roman" panose="02020603050405020304" pitchFamily="18" charset="0"/>
              </a:defRPr>
            </a:lvl4pPr>
            <a:lvl5pPr marL="2057400" indent="-228600">
              <a:spcBef>
                <a:spcPts val="400"/>
              </a:spcBef>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5pPr>
            <a:lvl6pPr marL="25146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6pPr>
            <a:lvl7pPr marL="29718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7pPr>
            <a:lvl8pPr marL="34290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8pPr>
            <a:lvl9pPr marL="38862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9pPr>
          </a:lstStyle>
          <a:p>
            <a:pPr fontAlgn="base">
              <a:spcBef>
                <a:spcPct val="0"/>
              </a:spcBef>
              <a:spcAft>
                <a:spcPct val="0"/>
              </a:spcAft>
              <a:buClrTx/>
              <a:buSzTx/>
              <a:buFontTx/>
              <a:buNone/>
            </a:pPr>
            <a:endParaRPr lang="en-US" altLang="fa-IR" sz="1800">
              <a:solidFill>
                <a:prstClr val="white"/>
              </a:solidFill>
              <a:latin typeface="Arial" panose="020B0604020202020204" pitchFamily="34" charset="0"/>
              <a:cs typeface="Arial" panose="020B0604020202020204" pitchFamily="34" charset="0"/>
            </a:endParaRPr>
          </a:p>
        </p:txBody>
      </p:sp>
      <p:graphicFrame>
        <p:nvGraphicFramePr>
          <p:cNvPr id="225286" name="Object 3"/>
          <p:cNvGraphicFramePr>
            <a:graphicFrameLocks noChangeAspect="1"/>
          </p:cNvGraphicFramePr>
          <p:nvPr/>
        </p:nvGraphicFramePr>
        <p:xfrm>
          <a:off x="2095501" y="2071689"/>
          <a:ext cx="7572375" cy="2714625"/>
        </p:xfrm>
        <a:graphic>
          <a:graphicData uri="http://schemas.openxmlformats.org/presentationml/2006/ole">
            <mc:AlternateContent xmlns:mc="http://schemas.openxmlformats.org/markup-compatibility/2006">
              <mc:Choice xmlns:v="urn:schemas-microsoft-com:vml" Requires="v">
                <p:oleObj spid="_x0000_s4098" name="Equation" r:id="rId4" imgW="3479800" imgH="1143000" progId="Equation.3">
                  <p:embed/>
                </p:oleObj>
              </mc:Choice>
              <mc:Fallback>
                <p:oleObj name="Equation" r:id="rId4" imgW="3479800" imgH="11430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95501" y="2071689"/>
                        <a:ext cx="7572375" cy="2714625"/>
                      </a:xfrm>
                      <a:prstGeom prst="rect">
                        <a:avLst/>
                      </a:prstGeom>
                      <a:solidFill>
                        <a:srgbClr val="CCFFCC"/>
                      </a:solidFill>
                      <a:ln>
                        <a:noFill/>
                      </a:ln>
                      <a:effectLst/>
                      <a:extLst>
                        <a:ext uri="{91240B29-F687-4F45-9708-019B960494DF}">
                          <a14:hiddenLine xmlns:a14="http://schemas.microsoft.com/office/drawing/2010/main" w="9525" algn="ctr">
                            <a:solidFill>
                              <a:srgbClr val="FF33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180396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5282" name="Rectangle 2"/>
          <p:cNvSpPr>
            <a:spLocks noGrp="1" noRot="1" noChangeArrowheads="1"/>
          </p:cNvSpPr>
          <p:nvPr>
            <p:ph type="title"/>
          </p:nvPr>
        </p:nvSpPr>
        <p:spPr>
          <a:xfrm>
            <a:off x="1524000" y="0"/>
            <a:ext cx="9144000" cy="714356"/>
          </a:xfrm>
        </p:spPr>
        <p:txBody>
          <a:bodyPr/>
          <a:lstStyle/>
          <a:p>
            <a:pPr marL="54864" indent="0" algn="ctr" eaLnBrk="1" fontAlgn="auto" hangingPunct="1">
              <a:spcAft>
                <a:spcPts val="0"/>
              </a:spcAft>
              <a:defRPr/>
            </a:pPr>
            <a:r>
              <a:rPr lang="fa-IR" sz="4000" dirty="0">
                <a:solidFill>
                  <a:schemeClr val="accent6">
                    <a:lumMod val="75000"/>
                  </a:schemeClr>
                </a:solidFill>
                <a:cs typeface="B Sahar" pitchFamily="2" charset="-78"/>
              </a:rPr>
              <a:t>ترازیابی</a:t>
            </a:r>
            <a:endParaRPr lang="en-US" sz="4000" dirty="0">
              <a:solidFill>
                <a:schemeClr val="accent6">
                  <a:lumMod val="75000"/>
                </a:schemeClr>
              </a:solidFill>
              <a:cs typeface="B Sahar" pitchFamily="2" charset="-78"/>
            </a:endParaRPr>
          </a:p>
        </p:txBody>
      </p:sp>
      <p:sp>
        <p:nvSpPr>
          <p:cNvPr id="149507" name="Text Placeholder 6"/>
          <p:cNvSpPr>
            <a:spLocks noGrp="1"/>
          </p:cNvSpPr>
          <p:nvPr>
            <p:ph type="body" sz="half" idx="1"/>
          </p:nvPr>
        </p:nvSpPr>
        <p:spPr>
          <a:xfrm>
            <a:off x="1666875" y="714376"/>
            <a:ext cx="8858250" cy="6143625"/>
          </a:xfrm>
        </p:spPr>
        <p:txBody>
          <a:bodyPr/>
          <a:lstStyle/>
          <a:p>
            <a:pPr algn="r" rtl="1" eaLnBrk="1" hangingPunct="1">
              <a:lnSpc>
                <a:spcPct val="130000"/>
              </a:lnSpc>
              <a:buClr>
                <a:srgbClr val="FFFF00"/>
              </a:buClr>
              <a:buFont typeface="Wingdings" pitchFamily="2" charset="2"/>
              <a:buChar char="q"/>
              <a:defRPr/>
            </a:pPr>
            <a:r>
              <a:rPr lang="fa-IR" sz="2000" b="1" i="1" dirty="0">
                <a:solidFill>
                  <a:srgbClr val="FF33CC"/>
                </a:solidFill>
                <a:cs typeface="B Nazanin" pitchFamily="2" charset="-78"/>
              </a:rPr>
              <a:t>انواع  ترازیابی:</a:t>
            </a:r>
          </a:p>
          <a:p>
            <a:pPr algn="r" rtl="1" eaLnBrk="1" hangingPunct="1">
              <a:lnSpc>
                <a:spcPct val="130000"/>
              </a:lnSpc>
              <a:buClr>
                <a:srgbClr val="0070C0"/>
              </a:buClr>
              <a:buFont typeface="Wingdings 2" panose="05020102010507070707" pitchFamily="18" charset="2"/>
              <a:buNone/>
              <a:defRPr/>
            </a:pPr>
            <a:r>
              <a:rPr lang="fa-IR" sz="2000" b="1" i="1" dirty="0">
                <a:solidFill>
                  <a:srgbClr val="FF33CC"/>
                </a:solidFill>
                <a:cs typeface="B Nazanin" pitchFamily="2" charset="-78"/>
              </a:rPr>
              <a:t> </a:t>
            </a:r>
            <a:r>
              <a:rPr lang="fa-IR" sz="2000" dirty="0">
                <a:cs typeface="B Nazanin" pitchFamily="2" charset="-78"/>
              </a:rPr>
              <a:t>ترازیابی بنا به دقت مورد نظر و سرعت لازم ممکن است بیکی از 3 روش زیر انجام میشود:</a:t>
            </a:r>
          </a:p>
          <a:p>
            <a:pPr marL="457200" indent="-457200" algn="r" rtl="1" eaLnBrk="1" hangingPunct="1">
              <a:lnSpc>
                <a:spcPct val="130000"/>
              </a:lnSpc>
              <a:buClr>
                <a:srgbClr val="0070C0"/>
              </a:buClr>
              <a:buFont typeface="+mj-lt"/>
              <a:buAutoNum type="arabicParenR"/>
              <a:defRPr/>
            </a:pPr>
            <a:r>
              <a:rPr lang="fa-IR" sz="2000" dirty="0">
                <a:cs typeface="B Nazanin" pitchFamily="2" charset="-78"/>
              </a:rPr>
              <a:t> ترازیابی با فشار سنجی ( بارومتریک)</a:t>
            </a:r>
          </a:p>
          <a:p>
            <a:pPr marL="457200" indent="-457200" algn="r" rtl="1" eaLnBrk="1" hangingPunct="1">
              <a:lnSpc>
                <a:spcPct val="130000"/>
              </a:lnSpc>
              <a:buClr>
                <a:srgbClr val="0070C0"/>
              </a:buClr>
              <a:buFont typeface="+mj-lt"/>
              <a:buAutoNum type="arabicParenR"/>
              <a:defRPr/>
            </a:pPr>
            <a:r>
              <a:rPr lang="fa-IR" sz="2000" dirty="0">
                <a:cs typeface="B Nazanin" pitchFamily="2" charset="-78"/>
              </a:rPr>
              <a:t> ترازیابی غیر مستقیم ( مثلثاتی)</a:t>
            </a:r>
          </a:p>
          <a:p>
            <a:pPr marL="457200" indent="-457200" algn="r" rtl="1" eaLnBrk="1" hangingPunct="1">
              <a:lnSpc>
                <a:spcPct val="130000"/>
              </a:lnSpc>
              <a:buClr>
                <a:srgbClr val="0070C0"/>
              </a:buClr>
              <a:buFont typeface="+mj-lt"/>
              <a:buAutoNum type="arabicParenR"/>
              <a:defRPr/>
            </a:pPr>
            <a:r>
              <a:rPr lang="fa-IR" sz="2000" dirty="0">
                <a:cs typeface="B Nazanin" pitchFamily="2" charset="-78"/>
              </a:rPr>
              <a:t> ترازیابی مستقیم (هندسی)</a:t>
            </a:r>
          </a:p>
          <a:p>
            <a:pPr algn="r" rtl="1" eaLnBrk="1" hangingPunct="1">
              <a:lnSpc>
                <a:spcPct val="130000"/>
              </a:lnSpc>
              <a:buClr>
                <a:srgbClr val="FFFF00"/>
              </a:buClr>
              <a:buFont typeface="Wingdings" pitchFamily="2" charset="2"/>
              <a:buChar char="q"/>
              <a:defRPr/>
            </a:pPr>
            <a:r>
              <a:rPr lang="fa-IR" sz="2000" b="1" i="1" dirty="0">
                <a:solidFill>
                  <a:srgbClr val="FF33CC"/>
                </a:solidFill>
                <a:cs typeface="B Nazanin" pitchFamily="2" charset="-78"/>
              </a:rPr>
              <a:t>ترازیابی بارومتریک یا فشار سنجی :</a:t>
            </a:r>
            <a:endParaRPr lang="fa-IR" sz="2000" dirty="0">
              <a:cs typeface="B Nazanin" pitchFamily="2" charset="-78"/>
            </a:endParaRPr>
          </a:p>
          <a:p>
            <a:pPr algn="r" rtl="1" eaLnBrk="1" hangingPunct="1">
              <a:lnSpc>
                <a:spcPct val="130000"/>
              </a:lnSpc>
              <a:buClr>
                <a:srgbClr val="FFFF00"/>
              </a:buClr>
              <a:buFont typeface="Wingdings 2" panose="05020102010507070707" pitchFamily="18" charset="2"/>
              <a:buNone/>
              <a:defRPr/>
            </a:pPr>
            <a:r>
              <a:rPr lang="fa-IR" sz="2000" dirty="0">
                <a:cs typeface="B Nazanin" pitchFamily="2" charset="-78"/>
              </a:rPr>
              <a:t>که آنرا آلتیمتری نیز میگویند. در مواقعی که سرعت عمل زیاد و دقت کم مورد نظر باشد از این روش استفاده میشود اساس این روش بر پایه پیدا کردن اختلاف ارتفاع دو نقطه مانند </a:t>
            </a:r>
            <a:r>
              <a:rPr lang="en-US" sz="2000" dirty="0">
                <a:cs typeface="B Nazanin" pitchFamily="2" charset="-78"/>
              </a:rPr>
              <a:t>A</a:t>
            </a:r>
            <a:r>
              <a:rPr lang="fa-IR" sz="2000" dirty="0">
                <a:cs typeface="B Nazanin" pitchFamily="2" charset="-78"/>
              </a:rPr>
              <a:t> و </a:t>
            </a:r>
            <a:r>
              <a:rPr lang="en-US" sz="2000" dirty="0">
                <a:cs typeface="B Nazanin" pitchFamily="2" charset="-78"/>
              </a:rPr>
              <a:t>B</a:t>
            </a:r>
            <a:r>
              <a:rPr lang="fa-IR" sz="2000" dirty="0">
                <a:cs typeface="B Nazanin" pitchFamily="2" charset="-78"/>
              </a:rPr>
              <a:t> از روی فشار هوا و درجه حرارت و میزان رطوبت موجود در دونقطه استوار است و در حالت معمولی از رابطه زیر استفاده میشود: </a:t>
            </a:r>
          </a:p>
          <a:p>
            <a:pPr algn="r" rtl="1" eaLnBrk="1" hangingPunct="1">
              <a:lnSpc>
                <a:spcPct val="130000"/>
              </a:lnSpc>
              <a:buClr>
                <a:srgbClr val="FFFF00"/>
              </a:buClr>
              <a:buFont typeface="Wingdings 2" panose="05020102010507070707" pitchFamily="18" charset="2"/>
              <a:buNone/>
              <a:defRPr/>
            </a:pPr>
            <a:endParaRPr lang="fa-IR" sz="2000" dirty="0">
              <a:cs typeface="B Nazanin" pitchFamily="2" charset="-78"/>
            </a:endParaRPr>
          </a:p>
          <a:p>
            <a:pPr algn="r" rtl="1" eaLnBrk="1" hangingPunct="1">
              <a:lnSpc>
                <a:spcPct val="130000"/>
              </a:lnSpc>
              <a:buClr>
                <a:srgbClr val="FFFF00"/>
              </a:buClr>
              <a:buFont typeface="Wingdings 2" panose="05020102010507070707" pitchFamily="18" charset="2"/>
              <a:buNone/>
              <a:defRPr/>
            </a:pPr>
            <a:endParaRPr lang="fa-IR" sz="1600" dirty="0">
              <a:cs typeface="B Nazanin" pitchFamily="2" charset="-78"/>
            </a:endParaRPr>
          </a:p>
          <a:p>
            <a:pPr algn="r" rtl="1" eaLnBrk="1" hangingPunct="1">
              <a:lnSpc>
                <a:spcPct val="130000"/>
              </a:lnSpc>
              <a:buClr>
                <a:srgbClr val="FFFF00"/>
              </a:buClr>
              <a:buFont typeface="Wingdings 2" panose="05020102010507070707" pitchFamily="18" charset="2"/>
              <a:buNone/>
              <a:defRPr/>
            </a:pPr>
            <a:r>
              <a:rPr lang="fa-IR" sz="2000" dirty="0">
                <a:cs typeface="B Nazanin" pitchFamily="2" charset="-78"/>
              </a:rPr>
              <a:t>                                                           ضریبی است که مقدار آن در سیستم متریک 18400 است</a:t>
            </a:r>
          </a:p>
          <a:p>
            <a:pPr algn="r" rtl="1" eaLnBrk="1" hangingPunct="1">
              <a:lnSpc>
                <a:spcPct val="130000"/>
              </a:lnSpc>
              <a:buClr>
                <a:srgbClr val="FFFF00"/>
              </a:buClr>
              <a:buFont typeface="Wingdings 2" panose="05020102010507070707" pitchFamily="18" charset="2"/>
              <a:buNone/>
              <a:defRPr/>
            </a:pPr>
            <a:r>
              <a:rPr lang="fa-IR" sz="2000" dirty="0">
                <a:cs typeface="B Nazanin" pitchFamily="2" charset="-78"/>
              </a:rPr>
              <a:t>                                                                            فشار نقطه </a:t>
            </a:r>
          </a:p>
          <a:p>
            <a:pPr algn="r" rtl="1" eaLnBrk="1" hangingPunct="1">
              <a:lnSpc>
                <a:spcPct val="130000"/>
              </a:lnSpc>
              <a:buClr>
                <a:srgbClr val="FFFF00"/>
              </a:buClr>
              <a:buFont typeface="Wingdings 2" panose="05020102010507070707" pitchFamily="18" charset="2"/>
              <a:buNone/>
              <a:defRPr/>
            </a:pPr>
            <a:r>
              <a:rPr lang="fa-IR" sz="2000" dirty="0">
                <a:cs typeface="B Nazanin" pitchFamily="2" charset="-78"/>
              </a:rPr>
              <a:t>                                                                           ارتفاع نقطه </a:t>
            </a:r>
          </a:p>
          <a:p>
            <a:pPr algn="r" rtl="1" eaLnBrk="1" hangingPunct="1">
              <a:lnSpc>
                <a:spcPct val="130000"/>
              </a:lnSpc>
              <a:buClr>
                <a:srgbClr val="FFFF00"/>
              </a:buClr>
              <a:buFont typeface="Wingdings 2" panose="05020102010507070707" pitchFamily="18" charset="2"/>
              <a:buNone/>
              <a:defRPr/>
            </a:pPr>
            <a:endParaRPr lang="fa-IR" dirty="0" smtClean="0">
              <a:cs typeface="B Nazanin" pitchFamily="2" charset="-78"/>
            </a:endParaRPr>
          </a:p>
        </p:txBody>
      </p:sp>
      <p:sp>
        <p:nvSpPr>
          <p:cNvPr id="208900" name="Rectangle 5"/>
          <p:cNvSpPr>
            <a:spLocks noChangeArrowheads="1"/>
          </p:cNvSpPr>
          <p:nvPr/>
        </p:nvSpPr>
        <p:spPr bwMode="auto">
          <a:xfrm>
            <a:off x="1048327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buClr>
                <a:schemeClr val="accent1"/>
              </a:buClr>
              <a:buSzPct val="70000"/>
              <a:buFont typeface="Wingdings 2" panose="05020102010507070707" pitchFamily="18" charset="2"/>
              <a:buChar char=""/>
              <a:defRPr sz="3200">
                <a:solidFill>
                  <a:schemeClr val="tx1"/>
                </a:solidFill>
                <a:latin typeface="Rockwell" panose="02060603020205020403" pitchFamily="18" charset="0"/>
                <a:cs typeface="Times New Roman" panose="02020603050405020304" pitchFamily="18" charset="0"/>
              </a:defRPr>
            </a:lvl1pPr>
            <a:lvl2pPr marL="742950" indent="-285750">
              <a:spcBef>
                <a:spcPts val="400"/>
              </a:spcBef>
              <a:buClr>
                <a:schemeClr val="accent2"/>
              </a:buClr>
              <a:buSzPct val="90000"/>
              <a:buChar char="•"/>
              <a:defRPr sz="2600">
                <a:solidFill>
                  <a:schemeClr val="tx1"/>
                </a:solidFill>
                <a:latin typeface="Rockwell" panose="02060603020205020403" pitchFamily="18" charset="0"/>
                <a:cs typeface="Times New Roman" panose="02020603050405020304" pitchFamily="18" charset="0"/>
              </a:defRPr>
            </a:lvl2pPr>
            <a:lvl3pPr marL="1143000" indent="-228600">
              <a:spcBef>
                <a:spcPts val="400"/>
              </a:spcBef>
              <a:buClr>
                <a:srgbClr val="9C007F"/>
              </a:buClr>
              <a:buSzPct val="100000"/>
              <a:buFont typeface="Wingdings 2" panose="05020102010507070707" pitchFamily="18" charset="2"/>
              <a:buChar char=""/>
              <a:defRPr sz="2300">
                <a:solidFill>
                  <a:schemeClr val="tx1"/>
                </a:solidFill>
                <a:latin typeface="Rockwell" panose="02060603020205020403" pitchFamily="18" charset="0"/>
                <a:cs typeface="Times New Roman" panose="02020603050405020304" pitchFamily="18" charset="0"/>
              </a:defRPr>
            </a:lvl3pPr>
            <a:lvl4pPr marL="1600200" indent="-228600">
              <a:spcBef>
                <a:spcPts val="400"/>
              </a:spcBef>
              <a:buClr>
                <a:srgbClr val="9C007F"/>
              </a:buClr>
              <a:buSzPct val="100000"/>
              <a:buFont typeface="Wingdings 2" panose="05020102010507070707" pitchFamily="18" charset="2"/>
              <a:buChar char=""/>
              <a:defRPr sz="2000">
                <a:solidFill>
                  <a:schemeClr val="tx1"/>
                </a:solidFill>
                <a:latin typeface="Rockwell" panose="02060603020205020403" pitchFamily="18" charset="0"/>
                <a:cs typeface="Times New Roman" panose="02020603050405020304" pitchFamily="18" charset="0"/>
              </a:defRPr>
            </a:lvl4pPr>
            <a:lvl5pPr marL="2057400" indent="-228600">
              <a:spcBef>
                <a:spcPts val="400"/>
              </a:spcBef>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5pPr>
            <a:lvl6pPr marL="2514600" indent="-228600" algn="l" rtl="0" eaLnBrk="0" fontAlgn="base" hangingPunct="0">
              <a:spcBef>
                <a:spcPts val="400"/>
              </a:spcBef>
              <a:spcAft>
                <a:spcPct val="0"/>
              </a:spcAft>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6pPr>
            <a:lvl7pPr marL="2971800" indent="-228600" algn="l" rtl="0" eaLnBrk="0" fontAlgn="base" hangingPunct="0">
              <a:spcBef>
                <a:spcPts val="400"/>
              </a:spcBef>
              <a:spcAft>
                <a:spcPct val="0"/>
              </a:spcAft>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7pPr>
            <a:lvl8pPr marL="3429000" indent="-228600" algn="l" rtl="0" eaLnBrk="0" fontAlgn="base" hangingPunct="0">
              <a:spcBef>
                <a:spcPts val="400"/>
              </a:spcBef>
              <a:spcAft>
                <a:spcPct val="0"/>
              </a:spcAft>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8pPr>
            <a:lvl9pPr marL="3886200" indent="-228600" algn="l" rtl="0" eaLnBrk="0" fontAlgn="base" hangingPunct="0">
              <a:spcBef>
                <a:spcPts val="400"/>
              </a:spcBef>
              <a:spcAft>
                <a:spcPct val="0"/>
              </a:spcAft>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9pPr>
          </a:lstStyle>
          <a:p>
            <a:pPr fontAlgn="base">
              <a:spcBef>
                <a:spcPct val="0"/>
              </a:spcBef>
              <a:spcAft>
                <a:spcPct val="0"/>
              </a:spcAft>
              <a:buClrTx/>
              <a:buSzTx/>
              <a:buFontTx/>
              <a:buNone/>
            </a:pPr>
            <a:endParaRPr lang="en-US" altLang="fa-IR" sz="1800">
              <a:solidFill>
                <a:prstClr val="white"/>
              </a:solidFill>
              <a:latin typeface="Arial" panose="020B0604020202020204" pitchFamily="34" charset="0"/>
              <a:cs typeface="Arial" panose="020B0604020202020204" pitchFamily="34" charset="0"/>
            </a:endParaRPr>
          </a:p>
        </p:txBody>
      </p:sp>
      <p:sp>
        <p:nvSpPr>
          <p:cNvPr id="208901" name="Rectangle 6"/>
          <p:cNvSpPr>
            <a:spLocks noChangeArrowheads="1"/>
          </p:cNvSpPr>
          <p:nvPr/>
        </p:nvSpPr>
        <p:spPr bwMode="auto">
          <a:xfrm>
            <a:off x="10483270" y="2344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buClr>
                <a:schemeClr val="accent1"/>
              </a:buClr>
              <a:buSzPct val="70000"/>
              <a:buFont typeface="Wingdings 2" panose="05020102010507070707" pitchFamily="18" charset="2"/>
              <a:buChar char=""/>
              <a:defRPr sz="3200">
                <a:solidFill>
                  <a:schemeClr val="tx1"/>
                </a:solidFill>
                <a:latin typeface="Rockwell" panose="02060603020205020403" pitchFamily="18" charset="0"/>
                <a:cs typeface="Times New Roman" panose="02020603050405020304" pitchFamily="18" charset="0"/>
              </a:defRPr>
            </a:lvl1pPr>
            <a:lvl2pPr marL="742950" indent="-285750">
              <a:spcBef>
                <a:spcPts val="400"/>
              </a:spcBef>
              <a:buClr>
                <a:schemeClr val="accent2"/>
              </a:buClr>
              <a:buSzPct val="90000"/>
              <a:buChar char="•"/>
              <a:defRPr sz="2600">
                <a:solidFill>
                  <a:schemeClr val="tx1"/>
                </a:solidFill>
                <a:latin typeface="Rockwell" panose="02060603020205020403" pitchFamily="18" charset="0"/>
                <a:cs typeface="Times New Roman" panose="02020603050405020304" pitchFamily="18" charset="0"/>
              </a:defRPr>
            </a:lvl2pPr>
            <a:lvl3pPr marL="1143000" indent="-228600">
              <a:spcBef>
                <a:spcPts val="400"/>
              </a:spcBef>
              <a:buClr>
                <a:srgbClr val="9C007F"/>
              </a:buClr>
              <a:buSzPct val="100000"/>
              <a:buFont typeface="Wingdings 2" panose="05020102010507070707" pitchFamily="18" charset="2"/>
              <a:buChar char=""/>
              <a:defRPr sz="2300">
                <a:solidFill>
                  <a:schemeClr val="tx1"/>
                </a:solidFill>
                <a:latin typeface="Rockwell" panose="02060603020205020403" pitchFamily="18" charset="0"/>
                <a:cs typeface="Times New Roman" panose="02020603050405020304" pitchFamily="18" charset="0"/>
              </a:defRPr>
            </a:lvl3pPr>
            <a:lvl4pPr marL="1600200" indent="-228600">
              <a:spcBef>
                <a:spcPts val="400"/>
              </a:spcBef>
              <a:buClr>
                <a:srgbClr val="9C007F"/>
              </a:buClr>
              <a:buSzPct val="100000"/>
              <a:buFont typeface="Wingdings 2" panose="05020102010507070707" pitchFamily="18" charset="2"/>
              <a:buChar char=""/>
              <a:defRPr sz="2000">
                <a:solidFill>
                  <a:schemeClr val="tx1"/>
                </a:solidFill>
                <a:latin typeface="Rockwell" panose="02060603020205020403" pitchFamily="18" charset="0"/>
                <a:cs typeface="Times New Roman" panose="02020603050405020304" pitchFamily="18" charset="0"/>
              </a:defRPr>
            </a:lvl4pPr>
            <a:lvl5pPr marL="2057400" indent="-228600">
              <a:spcBef>
                <a:spcPts val="400"/>
              </a:spcBef>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5pPr>
            <a:lvl6pPr marL="2514600" indent="-228600" algn="l" rtl="0" eaLnBrk="0" fontAlgn="base" hangingPunct="0">
              <a:spcBef>
                <a:spcPts val="400"/>
              </a:spcBef>
              <a:spcAft>
                <a:spcPct val="0"/>
              </a:spcAft>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6pPr>
            <a:lvl7pPr marL="2971800" indent="-228600" algn="l" rtl="0" eaLnBrk="0" fontAlgn="base" hangingPunct="0">
              <a:spcBef>
                <a:spcPts val="400"/>
              </a:spcBef>
              <a:spcAft>
                <a:spcPct val="0"/>
              </a:spcAft>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7pPr>
            <a:lvl8pPr marL="3429000" indent="-228600" algn="l" rtl="0" eaLnBrk="0" fontAlgn="base" hangingPunct="0">
              <a:spcBef>
                <a:spcPts val="400"/>
              </a:spcBef>
              <a:spcAft>
                <a:spcPct val="0"/>
              </a:spcAft>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8pPr>
            <a:lvl9pPr marL="3886200" indent="-228600" algn="l" rtl="0" eaLnBrk="0" fontAlgn="base" hangingPunct="0">
              <a:spcBef>
                <a:spcPts val="400"/>
              </a:spcBef>
              <a:spcAft>
                <a:spcPct val="0"/>
              </a:spcAft>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9pPr>
          </a:lstStyle>
          <a:p>
            <a:pPr fontAlgn="base">
              <a:spcBef>
                <a:spcPct val="0"/>
              </a:spcBef>
              <a:spcAft>
                <a:spcPct val="0"/>
              </a:spcAft>
              <a:buClrTx/>
              <a:buSzTx/>
              <a:buFontTx/>
              <a:buNone/>
            </a:pPr>
            <a:endParaRPr lang="en-US" altLang="fa-IR" sz="1800">
              <a:solidFill>
                <a:prstClr val="white"/>
              </a:solidFill>
              <a:latin typeface="Arial" panose="020B0604020202020204" pitchFamily="34" charset="0"/>
              <a:cs typeface="Arial" panose="020B0604020202020204" pitchFamily="34" charset="0"/>
            </a:endParaRPr>
          </a:p>
        </p:txBody>
      </p:sp>
      <p:graphicFrame>
        <p:nvGraphicFramePr>
          <p:cNvPr id="208902" name="Object 3"/>
          <p:cNvGraphicFramePr>
            <a:graphicFrameLocks noChangeAspect="1"/>
          </p:cNvGraphicFramePr>
          <p:nvPr/>
        </p:nvGraphicFramePr>
        <p:xfrm>
          <a:off x="1809750" y="4429126"/>
          <a:ext cx="4071938" cy="2428875"/>
        </p:xfrm>
        <a:graphic>
          <a:graphicData uri="http://schemas.openxmlformats.org/presentationml/2006/ole">
            <mc:AlternateContent xmlns:mc="http://schemas.openxmlformats.org/markup-compatibility/2006">
              <mc:Choice xmlns:v="urn:schemas-microsoft-com:vml" Requires="v">
                <p:oleObj spid="_x0000_s1026" name="Equation" r:id="rId5" imgW="2082800" imgH="1536700" progId="Equation.3">
                  <p:embed/>
                </p:oleObj>
              </mc:Choice>
              <mc:Fallback>
                <p:oleObj name="Equation" r:id="rId5" imgW="2082800" imgH="15367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09750" y="4429126"/>
                        <a:ext cx="4071938" cy="2428875"/>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9525" algn="ctr">
                            <a:solidFill>
                              <a:srgbClr val="FF33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27788035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5282" name="Rectangle 2"/>
          <p:cNvSpPr>
            <a:spLocks noGrp="1" noRot="1" noChangeArrowheads="1"/>
          </p:cNvSpPr>
          <p:nvPr>
            <p:ph type="title"/>
          </p:nvPr>
        </p:nvSpPr>
        <p:spPr>
          <a:xfrm>
            <a:off x="1524000" y="0"/>
            <a:ext cx="9144000" cy="714356"/>
          </a:xfrm>
        </p:spPr>
        <p:txBody>
          <a:bodyPr/>
          <a:lstStyle/>
          <a:p>
            <a:pPr marL="54864" indent="0" algn="ctr" eaLnBrk="1" fontAlgn="auto" hangingPunct="1">
              <a:spcAft>
                <a:spcPts val="0"/>
              </a:spcAft>
              <a:defRPr/>
            </a:pPr>
            <a:r>
              <a:rPr lang="fa-IR" sz="4000" dirty="0">
                <a:solidFill>
                  <a:schemeClr val="accent6">
                    <a:lumMod val="75000"/>
                  </a:schemeClr>
                </a:solidFill>
                <a:cs typeface="B Sahar" pitchFamily="2" charset="-78"/>
              </a:rPr>
              <a:t>ترازیابی</a:t>
            </a:r>
            <a:endParaRPr lang="en-US" sz="4000" dirty="0">
              <a:solidFill>
                <a:schemeClr val="accent6">
                  <a:lumMod val="75000"/>
                </a:schemeClr>
              </a:solidFill>
              <a:cs typeface="B Sahar" pitchFamily="2" charset="-78"/>
            </a:endParaRPr>
          </a:p>
        </p:txBody>
      </p:sp>
      <p:sp>
        <p:nvSpPr>
          <p:cNvPr id="210947" name="Text Placeholder 6"/>
          <p:cNvSpPr>
            <a:spLocks noGrp="1"/>
          </p:cNvSpPr>
          <p:nvPr>
            <p:ph type="body" sz="half" idx="1"/>
          </p:nvPr>
        </p:nvSpPr>
        <p:spPr>
          <a:xfrm>
            <a:off x="1666875" y="714376"/>
            <a:ext cx="8858250" cy="6143625"/>
          </a:xfrm>
        </p:spPr>
        <p:txBody>
          <a:bodyPr/>
          <a:lstStyle/>
          <a:p>
            <a:pPr algn="r" rtl="1" eaLnBrk="1" hangingPunct="1">
              <a:lnSpc>
                <a:spcPct val="130000"/>
              </a:lnSpc>
              <a:buClr>
                <a:srgbClr val="FFFF00"/>
              </a:buClr>
              <a:buSzPct val="90000"/>
              <a:buFont typeface="Wingdings" panose="05000000000000000000" pitchFamily="2" charset="2"/>
              <a:buChar char="q"/>
            </a:pPr>
            <a:r>
              <a:rPr lang="fa-IR" altLang="fa-IR" sz="2000" b="1" i="1">
                <a:solidFill>
                  <a:srgbClr val="FF33CC"/>
                </a:solidFill>
                <a:cs typeface="B Nazanin" panose="00000400000000000000" pitchFamily="2" charset="-78"/>
              </a:rPr>
              <a:t>ترازیابی مستقیم یا هندسی:</a:t>
            </a:r>
            <a:endParaRPr lang="fa-IR" altLang="fa-IR" sz="2000">
              <a:cs typeface="B Nazanin" panose="00000400000000000000" pitchFamily="2" charset="-78"/>
            </a:endParaRPr>
          </a:p>
          <a:p>
            <a:pPr algn="r" rtl="1" eaLnBrk="1" hangingPunct="1">
              <a:lnSpc>
                <a:spcPct val="130000"/>
              </a:lnSpc>
              <a:buClr>
                <a:srgbClr val="FFFF00"/>
              </a:buClr>
              <a:buFont typeface="Wingdings 2" panose="05020102010507070707" pitchFamily="18" charset="2"/>
              <a:buNone/>
            </a:pPr>
            <a:r>
              <a:rPr lang="fa-IR" altLang="fa-IR" sz="2000">
                <a:cs typeface="B Nazanin" panose="00000400000000000000" pitchFamily="2" charset="-78"/>
              </a:rPr>
              <a:t>در این قسمت روشهای مختلف ترازیابی مستقیم و اصول ومفاهیم ان بررسی میشود:</a:t>
            </a:r>
          </a:p>
          <a:p>
            <a:pPr algn="r" rtl="1" eaLnBrk="1" hangingPunct="1">
              <a:lnSpc>
                <a:spcPct val="130000"/>
              </a:lnSpc>
              <a:buClr>
                <a:srgbClr val="FFC000"/>
              </a:buClr>
              <a:buSzPct val="85000"/>
              <a:buFont typeface="Wingdings" panose="05000000000000000000" pitchFamily="2" charset="2"/>
              <a:buChar char="Ø"/>
            </a:pPr>
            <a:r>
              <a:rPr lang="fa-IR" altLang="fa-IR" sz="2000">
                <a:cs typeface="B Nazanin" panose="00000400000000000000" pitchFamily="2" charset="-78"/>
              </a:rPr>
              <a:t> ترازیابی بدون دوربین و بدون شاخص</a:t>
            </a:r>
          </a:p>
          <a:p>
            <a:pPr lvl="4" algn="r" rtl="1" eaLnBrk="1" hangingPunct="1">
              <a:lnSpc>
                <a:spcPct val="130000"/>
              </a:lnSpc>
              <a:buClr>
                <a:srgbClr val="FFC000"/>
              </a:buClr>
              <a:buSzPct val="85000"/>
              <a:buFont typeface="Wingdings" panose="05000000000000000000" pitchFamily="2" charset="2"/>
              <a:buChar char="§"/>
            </a:pPr>
            <a:r>
              <a:rPr lang="fa-IR" altLang="fa-IR" sz="2000">
                <a:cs typeface="B Nazanin" panose="00000400000000000000" pitchFamily="2" charset="-78"/>
              </a:rPr>
              <a:t> ترازیابی توسط شیلنگ تراز :</a:t>
            </a:r>
          </a:p>
          <a:p>
            <a:pPr lvl="4" algn="r" rtl="1" eaLnBrk="1" hangingPunct="1">
              <a:lnSpc>
                <a:spcPct val="130000"/>
              </a:lnSpc>
              <a:buClr>
                <a:srgbClr val="FFC000"/>
              </a:buClr>
              <a:buSzPct val="85000"/>
              <a:buFont typeface="Wingdings" panose="05000000000000000000" pitchFamily="2" charset="2"/>
              <a:buChar char="§"/>
            </a:pPr>
            <a:r>
              <a:rPr lang="fa-IR" altLang="fa-IR" sz="2000">
                <a:cs typeface="B Nazanin" panose="00000400000000000000" pitchFamily="2" charset="-78"/>
              </a:rPr>
              <a:t> ترازیابی با شاقول                      </a:t>
            </a:r>
          </a:p>
          <a:p>
            <a:pPr algn="r" rtl="1" eaLnBrk="1" hangingPunct="1">
              <a:lnSpc>
                <a:spcPct val="130000"/>
              </a:lnSpc>
              <a:buClr>
                <a:srgbClr val="FFC000"/>
              </a:buClr>
              <a:buSzPct val="85000"/>
              <a:buFont typeface="Wingdings" panose="05000000000000000000" pitchFamily="2" charset="2"/>
              <a:buChar char="Ø"/>
            </a:pPr>
            <a:r>
              <a:rPr lang="fa-IR" altLang="fa-IR" sz="2000">
                <a:cs typeface="B Nazanin" panose="00000400000000000000" pitchFamily="2" charset="-78"/>
              </a:rPr>
              <a:t> ترازیابی بدون دوربین و با شاخص</a:t>
            </a:r>
          </a:p>
          <a:p>
            <a:pPr lvl="4" algn="r" rtl="1" eaLnBrk="1" hangingPunct="1">
              <a:lnSpc>
                <a:spcPct val="130000"/>
              </a:lnSpc>
              <a:buClr>
                <a:srgbClr val="FFC000"/>
              </a:buClr>
              <a:buSzPct val="85000"/>
              <a:buFont typeface="Wingdings" panose="05000000000000000000" pitchFamily="2" charset="2"/>
              <a:buChar char="§"/>
            </a:pPr>
            <a:r>
              <a:rPr lang="fa-IR" altLang="fa-IR" sz="2000">
                <a:cs typeface="B Nazanin" panose="00000400000000000000" pitchFamily="2" charset="-78"/>
              </a:rPr>
              <a:t>ترازیابی  بوسیله شیب سنج</a:t>
            </a:r>
          </a:p>
          <a:p>
            <a:pPr lvl="4" algn="r" rtl="1" eaLnBrk="1" hangingPunct="1">
              <a:lnSpc>
                <a:spcPct val="130000"/>
              </a:lnSpc>
              <a:buClr>
                <a:srgbClr val="FFC000"/>
              </a:buClr>
              <a:buSzPct val="85000"/>
              <a:buFont typeface="Wingdings" panose="05000000000000000000" pitchFamily="2" charset="2"/>
              <a:buChar char="§"/>
            </a:pPr>
            <a:r>
              <a:rPr lang="fa-IR" altLang="fa-IR" sz="2000">
                <a:cs typeface="B Nazanin" panose="00000400000000000000" pitchFamily="2" charset="-78"/>
              </a:rPr>
              <a:t> ترازیابی بوسیله شمشه و تراز بنایی                 </a:t>
            </a:r>
          </a:p>
          <a:p>
            <a:pPr algn="r" rtl="1" eaLnBrk="1" hangingPunct="1">
              <a:lnSpc>
                <a:spcPct val="130000"/>
              </a:lnSpc>
              <a:buClr>
                <a:srgbClr val="FFC000"/>
              </a:buClr>
              <a:buSzPct val="85000"/>
              <a:buFont typeface="Wingdings" panose="05000000000000000000" pitchFamily="2" charset="2"/>
              <a:buChar char="Ø"/>
            </a:pPr>
            <a:r>
              <a:rPr lang="fa-IR" altLang="fa-IR" sz="2000">
                <a:cs typeface="B Nazanin" panose="00000400000000000000" pitchFamily="2" charset="-78"/>
              </a:rPr>
              <a:t> ترازیابی با دوربین و با شاخص </a:t>
            </a:r>
            <a:endParaRPr lang="fa-IR" altLang="fa-IR" smtClean="0">
              <a:cs typeface="B Nazanin" panose="00000400000000000000" pitchFamily="2" charset="-78"/>
            </a:endParaRPr>
          </a:p>
        </p:txBody>
      </p:sp>
      <p:sp>
        <p:nvSpPr>
          <p:cNvPr id="210948" name="Rectangle 5"/>
          <p:cNvSpPr>
            <a:spLocks noChangeArrowheads="1"/>
          </p:cNvSpPr>
          <p:nvPr/>
        </p:nvSpPr>
        <p:spPr bwMode="auto">
          <a:xfrm>
            <a:off x="1048327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buClr>
                <a:schemeClr val="accent1"/>
              </a:buClr>
              <a:buSzPct val="70000"/>
              <a:buFont typeface="Wingdings 2" panose="05020102010507070707" pitchFamily="18" charset="2"/>
              <a:buChar char=""/>
              <a:defRPr sz="3200">
                <a:solidFill>
                  <a:schemeClr val="tx1"/>
                </a:solidFill>
                <a:latin typeface="Rockwell" panose="02060603020205020403" pitchFamily="18" charset="0"/>
                <a:cs typeface="Times New Roman" panose="02020603050405020304" pitchFamily="18" charset="0"/>
              </a:defRPr>
            </a:lvl1pPr>
            <a:lvl2pPr marL="742950" indent="-285750">
              <a:spcBef>
                <a:spcPts val="400"/>
              </a:spcBef>
              <a:buClr>
                <a:schemeClr val="accent2"/>
              </a:buClr>
              <a:buSzPct val="90000"/>
              <a:buChar char="•"/>
              <a:defRPr sz="2600">
                <a:solidFill>
                  <a:schemeClr val="tx1"/>
                </a:solidFill>
                <a:latin typeface="Rockwell" panose="02060603020205020403" pitchFamily="18" charset="0"/>
                <a:cs typeface="Times New Roman" panose="02020603050405020304" pitchFamily="18" charset="0"/>
              </a:defRPr>
            </a:lvl2pPr>
            <a:lvl3pPr marL="1143000" indent="-228600">
              <a:spcBef>
                <a:spcPts val="400"/>
              </a:spcBef>
              <a:buClr>
                <a:srgbClr val="9C007F"/>
              </a:buClr>
              <a:buSzPct val="100000"/>
              <a:buFont typeface="Wingdings 2" panose="05020102010507070707" pitchFamily="18" charset="2"/>
              <a:buChar char=""/>
              <a:defRPr sz="2300">
                <a:solidFill>
                  <a:schemeClr val="tx1"/>
                </a:solidFill>
                <a:latin typeface="Rockwell" panose="02060603020205020403" pitchFamily="18" charset="0"/>
                <a:cs typeface="Times New Roman" panose="02020603050405020304" pitchFamily="18" charset="0"/>
              </a:defRPr>
            </a:lvl3pPr>
            <a:lvl4pPr marL="1600200" indent="-228600">
              <a:spcBef>
                <a:spcPts val="400"/>
              </a:spcBef>
              <a:buClr>
                <a:srgbClr val="9C007F"/>
              </a:buClr>
              <a:buSzPct val="100000"/>
              <a:buFont typeface="Wingdings 2" panose="05020102010507070707" pitchFamily="18" charset="2"/>
              <a:buChar char=""/>
              <a:defRPr sz="2000">
                <a:solidFill>
                  <a:schemeClr val="tx1"/>
                </a:solidFill>
                <a:latin typeface="Rockwell" panose="02060603020205020403" pitchFamily="18" charset="0"/>
                <a:cs typeface="Times New Roman" panose="02020603050405020304" pitchFamily="18" charset="0"/>
              </a:defRPr>
            </a:lvl4pPr>
            <a:lvl5pPr marL="2057400" indent="-228600">
              <a:spcBef>
                <a:spcPts val="400"/>
              </a:spcBef>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5pPr>
            <a:lvl6pPr marL="2514600" indent="-228600" algn="l" rtl="0" eaLnBrk="0" fontAlgn="base" hangingPunct="0">
              <a:spcBef>
                <a:spcPts val="400"/>
              </a:spcBef>
              <a:spcAft>
                <a:spcPct val="0"/>
              </a:spcAft>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6pPr>
            <a:lvl7pPr marL="2971800" indent="-228600" algn="l" rtl="0" eaLnBrk="0" fontAlgn="base" hangingPunct="0">
              <a:spcBef>
                <a:spcPts val="400"/>
              </a:spcBef>
              <a:spcAft>
                <a:spcPct val="0"/>
              </a:spcAft>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7pPr>
            <a:lvl8pPr marL="3429000" indent="-228600" algn="l" rtl="0" eaLnBrk="0" fontAlgn="base" hangingPunct="0">
              <a:spcBef>
                <a:spcPts val="400"/>
              </a:spcBef>
              <a:spcAft>
                <a:spcPct val="0"/>
              </a:spcAft>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8pPr>
            <a:lvl9pPr marL="3886200" indent="-228600" algn="l" rtl="0" eaLnBrk="0" fontAlgn="base" hangingPunct="0">
              <a:spcBef>
                <a:spcPts val="400"/>
              </a:spcBef>
              <a:spcAft>
                <a:spcPct val="0"/>
              </a:spcAft>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9pPr>
          </a:lstStyle>
          <a:p>
            <a:pPr fontAlgn="base">
              <a:spcBef>
                <a:spcPct val="0"/>
              </a:spcBef>
              <a:spcAft>
                <a:spcPct val="0"/>
              </a:spcAft>
              <a:buClrTx/>
              <a:buSzTx/>
              <a:buFontTx/>
              <a:buNone/>
            </a:pPr>
            <a:endParaRPr lang="en-US" altLang="fa-IR" sz="1800">
              <a:solidFill>
                <a:prstClr val="white"/>
              </a:solidFill>
              <a:latin typeface="Arial" panose="020B0604020202020204" pitchFamily="34" charset="0"/>
              <a:cs typeface="Arial" panose="020B0604020202020204" pitchFamily="34" charset="0"/>
            </a:endParaRPr>
          </a:p>
        </p:txBody>
      </p:sp>
      <p:sp>
        <p:nvSpPr>
          <p:cNvPr id="210949" name="Rectangle 6"/>
          <p:cNvSpPr>
            <a:spLocks noChangeArrowheads="1"/>
          </p:cNvSpPr>
          <p:nvPr/>
        </p:nvSpPr>
        <p:spPr bwMode="auto">
          <a:xfrm>
            <a:off x="10483270" y="2344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buClr>
                <a:schemeClr val="accent1"/>
              </a:buClr>
              <a:buSzPct val="70000"/>
              <a:buFont typeface="Wingdings 2" panose="05020102010507070707" pitchFamily="18" charset="2"/>
              <a:buChar char=""/>
              <a:defRPr sz="3200">
                <a:solidFill>
                  <a:schemeClr val="tx1"/>
                </a:solidFill>
                <a:latin typeface="Rockwell" panose="02060603020205020403" pitchFamily="18" charset="0"/>
                <a:cs typeface="Times New Roman" panose="02020603050405020304" pitchFamily="18" charset="0"/>
              </a:defRPr>
            </a:lvl1pPr>
            <a:lvl2pPr marL="742950" indent="-285750">
              <a:spcBef>
                <a:spcPts val="400"/>
              </a:spcBef>
              <a:buClr>
                <a:schemeClr val="accent2"/>
              </a:buClr>
              <a:buSzPct val="90000"/>
              <a:buChar char="•"/>
              <a:defRPr sz="2600">
                <a:solidFill>
                  <a:schemeClr val="tx1"/>
                </a:solidFill>
                <a:latin typeface="Rockwell" panose="02060603020205020403" pitchFamily="18" charset="0"/>
                <a:cs typeface="Times New Roman" panose="02020603050405020304" pitchFamily="18" charset="0"/>
              </a:defRPr>
            </a:lvl2pPr>
            <a:lvl3pPr marL="1143000" indent="-228600">
              <a:spcBef>
                <a:spcPts val="400"/>
              </a:spcBef>
              <a:buClr>
                <a:srgbClr val="9C007F"/>
              </a:buClr>
              <a:buSzPct val="100000"/>
              <a:buFont typeface="Wingdings 2" panose="05020102010507070707" pitchFamily="18" charset="2"/>
              <a:buChar char=""/>
              <a:defRPr sz="2300">
                <a:solidFill>
                  <a:schemeClr val="tx1"/>
                </a:solidFill>
                <a:latin typeface="Rockwell" panose="02060603020205020403" pitchFamily="18" charset="0"/>
                <a:cs typeface="Times New Roman" panose="02020603050405020304" pitchFamily="18" charset="0"/>
              </a:defRPr>
            </a:lvl3pPr>
            <a:lvl4pPr marL="1600200" indent="-228600">
              <a:spcBef>
                <a:spcPts val="400"/>
              </a:spcBef>
              <a:buClr>
                <a:srgbClr val="9C007F"/>
              </a:buClr>
              <a:buSzPct val="100000"/>
              <a:buFont typeface="Wingdings 2" panose="05020102010507070707" pitchFamily="18" charset="2"/>
              <a:buChar char=""/>
              <a:defRPr sz="2000">
                <a:solidFill>
                  <a:schemeClr val="tx1"/>
                </a:solidFill>
                <a:latin typeface="Rockwell" panose="02060603020205020403" pitchFamily="18" charset="0"/>
                <a:cs typeface="Times New Roman" panose="02020603050405020304" pitchFamily="18" charset="0"/>
              </a:defRPr>
            </a:lvl4pPr>
            <a:lvl5pPr marL="2057400" indent="-228600">
              <a:spcBef>
                <a:spcPts val="400"/>
              </a:spcBef>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5pPr>
            <a:lvl6pPr marL="2514600" indent="-228600" algn="l" rtl="0" eaLnBrk="0" fontAlgn="base" hangingPunct="0">
              <a:spcBef>
                <a:spcPts val="400"/>
              </a:spcBef>
              <a:spcAft>
                <a:spcPct val="0"/>
              </a:spcAft>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6pPr>
            <a:lvl7pPr marL="2971800" indent="-228600" algn="l" rtl="0" eaLnBrk="0" fontAlgn="base" hangingPunct="0">
              <a:spcBef>
                <a:spcPts val="400"/>
              </a:spcBef>
              <a:spcAft>
                <a:spcPct val="0"/>
              </a:spcAft>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7pPr>
            <a:lvl8pPr marL="3429000" indent="-228600" algn="l" rtl="0" eaLnBrk="0" fontAlgn="base" hangingPunct="0">
              <a:spcBef>
                <a:spcPts val="400"/>
              </a:spcBef>
              <a:spcAft>
                <a:spcPct val="0"/>
              </a:spcAft>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8pPr>
            <a:lvl9pPr marL="3886200" indent="-228600" algn="l" rtl="0" eaLnBrk="0" fontAlgn="base" hangingPunct="0">
              <a:spcBef>
                <a:spcPts val="400"/>
              </a:spcBef>
              <a:spcAft>
                <a:spcPct val="0"/>
              </a:spcAft>
              <a:buClr>
                <a:srgbClr val="9C007F"/>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9pPr>
          </a:lstStyle>
          <a:p>
            <a:pPr fontAlgn="base">
              <a:spcBef>
                <a:spcPct val="0"/>
              </a:spcBef>
              <a:spcAft>
                <a:spcPct val="0"/>
              </a:spcAft>
              <a:buClrTx/>
              <a:buSzTx/>
              <a:buFontTx/>
              <a:buNone/>
            </a:pPr>
            <a:endParaRPr lang="en-US" altLang="fa-IR" sz="1800">
              <a:solidFill>
                <a:prstClr val="whit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671003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Rot="1" noChangeArrowheads="1"/>
          </p:cNvSpPr>
          <p:nvPr>
            <p:ph type="title"/>
          </p:nvPr>
        </p:nvSpPr>
        <p:spPr>
          <a:xfrm>
            <a:off x="1524000" y="0"/>
            <a:ext cx="9144000" cy="714356"/>
          </a:xfrm>
        </p:spPr>
        <p:txBody>
          <a:bodyPr/>
          <a:lstStyle/>
          <a:p>
            <a:pPr marL="54864" indent="0" algn="ctr" eaLnBrk="1" fontAlgn="auto" hangingPunct="1">
              <a:spcAft>
                <a:spcPts val="0"/>
              </a:spcAft>
              <a:defRPr/>
            </a:pPr>
            <a:r>
              <a:rPr lang="fa-IR" sz="4000" dirty="0">
                <a:solidFill>
                  <a:schemeClr val="accent6">
                    <a:lumMod val="75000"/>
                  </a:schemeClr>
                </a:solidFill>
                <a:cs typeface="B Sahar" pitchFamily="2" charset="-78"/>
              </a:rPr>
              <a:t>ترازیابی</a:t>
            </a:r>
            <a:endParaRPr lang="en-US" sz="4000" dirty="0">
              <a:solidFill>
                <a:schemeClr val="accent6">
                  <a:lumMod val="75000"/>
                </a:schemeClr>
              </a:solidFill>
              <a:cs typeface="B Sahar" pitchFamily="2" charset="-78"/>
            </a:endParaRPr>
          </a:p>
        </p:txBody>
      </p:sp>
      <p:sp>
        <p:nvSpPr>
          <p:cNvPr id="212995" name="Text Placeholder 6"/>
          <p:cNvSpPr>
            <a:spLocks noGrp="1"/>
          </p:cNvSpPr>
          <p:nvPr>
            <p:ph type="body" sz="half" idx="1"/>
          </p:nvPr>
        </p:nvSpPr>
        <p:spPr>
          <a:xfrm>
            <a:off x="1666875" y="714376"/>
            <a:ext cx="8858250" cy="6143625"/>
          </a:xfrm>
        </p:spPr>
        <p:txBody>
          <a:bodyPr/>
          <a:lstStyle/>
          <a:p>
            <a:pPr algn="r" rtl="1" eaLnBrk="1" hangingPunct="1">
              <a:lnSpc>
                <a:spcPct val="150000"/>
              </a:lnSpc>
              <a:buClr>
                <a:srgbClr val="FFFF00"/>
              </a:buClr>
              <a:buFont typeface="Wingdings" panose="05000000000000000000" pitchFamily="2" charset="2"/>
              <a:buChar char="q"/>
            </a:pPr>
            <a:r>
              <a:rPr lang="fa-IR" altLang="fa-IR" sz="2400" b="1" i="1">
                <a:solidFill>
                  <a:srgbClr val="FF33CC"/>
                </a:solidFill>
                <a:cs typeface="B Nazanin" panose="00000400000000000000" pitchFamily="2" charset="-78"/>
              </a:rPr>
              <a:t>انواع ترازیاب</a:t>
            </a:r>
          </a:p>
          <a:p>
            <a:pPr algn="r" rtl="1" eaLnBrk="1" hangingPunct="1">
              <a:lnSpc>
                <a:spcPct val="150000"/>
              </a:lnSpc>
              <a:buClr>
                <a:srgbClr val="0070C0"/>
              </a:buClr>
              <a:buFont typeface="Wingdings 2" panose="05020102010507070707" pitchFamily="18" charset="2"/>
              <a:buNone/>
            </a:pPr>
            <a:r>
              <a:rPr lang="fa-IR" altLang="fa-IR" sz="2400" b="1" i="1">
                <a:solidFill>
                  <a:srgbClr val="FF33CC"/>
                </a:solidFill>
                <a:cs typeface="B Nazanin" panose="00000400000000000000" pitchFamily="2" charset="-78"/>
              </a:rPr>
              <a:t> </a:t>
            </a:r>
            <a:r>
              <a:rPr lang="fa-IR" altLang="fa-IR" sz="2200">
                <a:cs typeface="B Nazanin" panose="00000400000000000000" pitchFamily="2" charset="-78"/>
              </a:rPr>
              <a:t>ترازیابها برحسب دقت و ساختمانشان تقسیم بندی میشوند. </a:t>
            </a:r>
          </a:p>
          <a:p>
            <a:pPr algn="r" rtl="1" eaLnBrk="1" hangingPunct="1">
              <a:lnSpc>
                <a:spcPct val="150000"/>
              </a:lnSpc>
              <a:buClr>
                <a:srgbClr val="0070C0"/>
              </a:buClr>
              <a:buFont typeface="Wingdings 2" panose="05020102010507070707" pitchFamily="18" charset="2"/>
              <a:buNone/>
            </a:pPr>
            <a:r>
              <a:rPr lang="fa-IR" altLang="fa-IR" sz="2200">
                <a:cs typeface="B Nazanin" panose="00000400000000000000" pitchFamily="2" charset="-78"/>
              </a:rPr>
              <a:t>دقت هر دستگاه تراز یاب تابع حساسیت تراز و درشت نمایی تلسکوپ آن است برایت اساس ترزیابها به سه دسته تقسیم میشوند:</a:t>
            </a:r>
          </a:p>
          <a:p>
            <a:pPr algn="r" rtl="1" eaLnBrk="1" hangingPunct="1">
              <a:lnSpc>
                <a:spcPct val="150000"/>
              </a:lnSpc>
              <a:buClr>
                <a:srgbClr val="FFFF00"/>
              </a:buClr>
            </a:pPr>
            <a:r>
              <a:rPr lang="fa-IR" altLang="fa-IR" sz="2200">
                <a:cs typeface="B Nazanin" panose="00000400000000000000" pitchFamily="2" charset="-78"/>
              </a:rPr>
              <a:t> ترازیابهای ساختمانی                 </a:t>
            </a:r>
          </a:p>
          <a:p>
            <a:pPr algn="r" rtl="1" eaLnBrk="1" hangingPunct="1">
              <a:lnSpc>
                <a:spcPct val="150000"/>
              </a:lnSpc>
              <a:buClr>
                <a:srgbClr val="FFFF00"/>
              </a:buClr>
            </a:pPr>
            <a:r>
              <a:rPr lang="fa-IR" altLang="fa-IR" sz="2200">
                <a:cs typeface="B Nazanin" panose="00000400000000000000" pitchFamily="2" charset="-78"/>
              </a:rPr>
              <a:t> ترازیابهای مهندسی</a:t>
            </a:r>
          </a:p>
          <a:p>
            <a:pPr algn="r" rtl="1" eaLnBrk="1" hangingPunct="1">
              <a:lnSpc>
                <a:spcPct val="150000"/>
              </a:lnSpc>
              <a:buClr>
                <a:srgbClr val="FFFF00"/>
              </a:buClr>
            </a:pPr>
            <a:r>
              <a:rPr lang="fa-IR" altLang="fa-IR" sz="2200">
                <a:cs typeface="B Nazanin" panose="00000400000000000000" pitchFamily="2" charset="-78"/>
              </a:rPr>
              <a:t> ترازیابهای دقیق </a:t>
            </a:r>
          </a:p>
          <a:p>
            <a:pPr algn="r" rtl="1" eaLnBrk="1" hangingPunct="1">
              <a:lnSpc>
                <a:spcPct val="150000"/>
              </a:lnSpc>
              <a:buClr>
                <a:srgbClr val="FFFF00"/>
              </a:buClr>
              <a:buFont typeface="Wingdings 2" panose="05020102010507070707" pitchFamily="18" charset="2"/>
              <a:buNone/>
            </a:pPr>
            <a:endParaRPr lang="fa-IR" altLang="fa-IR" sz="2200">
              <a:cs typeface="B Nazanin" panose="00000400000000000000" pitchFamily="2" charset="-78"/>
            </a:endParaRPr>
          </a:p>
        </p:txBody>
      </p:sp>
      <p:sp>
        <p:nvSpPr>
          <p:cNvPr id="212996" name="Rectangle 5"/>
          <p:cNvSpPr>
            <a:spLocks noChangeArrowheads="1"/>
          </p:cNvSpPr>
          <p:nvPr/>
        </p:nvSpPr>
        <p:spPr bwMode="auto">
          <a:xfrm>
            <a:off x="1048327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buClr>
                <a:schemeClr val="accent1"/>
              </a:buClr>
              <a:buSzPct val="70000"/>
              <a:buFont typeface="Wingdings 2" panose="05020102010507070707" pitchFamily="18" charset="2"/>
              <a:buChar char=""/>
              <a:defRPr sz="3200">
                <a:solidFill>
                  <a:schemeClr val="tx1"/>
                </a:solidFill>
                <a:latin typeface="Rockwell" panose="02060603020205020403" pitchFamily="18" charset="0"/>
                <a:cs typeface="Times New Roman" panose="02020603050405020304" pitchFamily="18" charset="0"/>
              </a:defRPr>
            </a:lvl1pPr>
            <a:lvl2pPr marL="742950" indent="-285750">
              <a:spcBef>
                <a:spcPts val="400"/>
              </a:spcBef>
              <a:buClr>
                <a:schemeClr val="accent2"/>
              </a:buClr>
              <a:buSzPct val="90000"/>
              <a:buChar char="•"/>
              <a:defRPr sz="2600">
                <a:solidFill>
                  <a:schemeClr val="tx1"/>
                </a:solidFill>
                <a:latin typeface="Rockwell" panose="02060603020205020403" pitchFamily="18" charset="0"/>
                <a:cs typeface="Times New Roman" panose="02020603050405020304" pitchFamily="18" charset="0"/>
              </a:defRPr>
            </a:lvl2pPr>
            <a:lvl3pPr marL="1143000" indent="-228600">
              <a:spcBef>
                <a:spcPts val="400"/>
              </a:spcBef>
              <a:buClr>
                <a:srgbClr val="A8CDD7"/>
              </a:buClr>
              <a:buSzPct val="100000"/>
              <a:buFont typeface="Wingdings 2" panose="05020102010507070707" pitchFamily="18" charset="2"/>
              <a:buChar char=""/>
              <a:defRPr sz="2300">
                <a:solidFill>
                  <a:schemeClr val="tx1"/>
                </a:solidFill>
                <a:latin typeface="Rockwell" panose="02060603020205020403" pitchFamily="18" charset="0"/>
                <a:cs typeface="Times New Roman" panose="02020603050405020304" pitchFamily="18" charset="0"/>
              </a:defRPr>
            </a:lvl3pPr>
            <a:lvl4pPr marL="1600200" indent="-228600">
              <a:spcBef>
                <a:spcPts val="400"/>
              </a:spcBef>
              <a:buClr>
                <a:srgbClr val="A8CDD7"/>
              </a:buClr>
              <a:buSzPct val="100000"/>
              <a:buFont typeface="Wingdings 2" panose="05020102010507070707" pitchFamily="18" charset="2"/>
              <a:buChar char=""/>
              <a:defRPr sz="2000">
                <a:solidFill>
                  <a:schemeClr val="tx1"/>
                </a:solidFill>
                <a:latin typeface="Rockwell" panose="02060603020205020403" pitchFamily="18" charset="0"/>
                <a:cs typeface="Times New Roman" panose="02020603050405020304" pitchFamily="18" charset="0"/>
              </a:defRPr>
            </a:lvl4pPr>
            <a:lvl5pPr marL="2057400" indent="-228600">
              <a:spcBef>
                <a:spcPts val="400"/>
              </a:spcBef>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5pPr>
            <a:lvl6pPr marL="25146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6pPr>
            <a:lvl7pPr marL="29718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7pPr>
            <a:lvl8pPr marL="34290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8pPr>
            <a:lvl9pPr marL="38862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9pPr>
          </a:lstStyle>
          <a:p>
            <a:pPr fontAlgn="base">
              <a:spcBef>
                <a:spcPct val="0"/>
              </a:spcBef>
              <a:spcAft>
                <a:spcPct val="0"/>
              </a:spcAft>
              <a:buClrTx/>
              <a:buSzTx/>
              <a:buFontTx/>
              <a:buNone/>
            </a:pPr>
            <a:endParaRPr lang="en-US" altLang="fa-IR" sz="1800">
              <a:solidFill>
                <a:prstClr val="white"/>
              </a:solidFill>
              <a:latin typeface="Arial" panose="020B0604020202020204" pitchFamily="34" charset="0"/>
              <a:cs typeface="Arial" panose="020B0604020202020204" pitchFamily="34" charset="0"/>
            </a:endParaRPr>
          </a:p>
        </p:txBody>
      </p:sp>
      <p:sp>
        <p:nvSpPr>
          <p:cNvPr id="212997" name="Rectangle 6"/>
          <p:cNvSpPr>
            <a:spLocks noChangeArrowheads="1"/>
          </p:cNvSpPr>
          <p:nvPr/>
        </p:nvSpPr>
        <p:spPr bwMode="auto">
          <a:xfrm>
            <a:off x="10483270" y="2344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buClr>
                <a:schemeClr val="accent1"/>
              </a:buClr>
              <a:buSzPct val="70000"/>
              <a:buFont typeface="Wingdings 2" panose="05020102010507070707" pitchFamily="18" charset="2"/>
              <a:buChar char=""/>
              <a:defRPr sz="3200">
                <a:solidFill>
                  <a:schemeClr val="tx1"/>
                </a:solidFill>
                <a:latin typeface="Rockwell" panose="02060603020205020403" pitchFamily="18" charset="0"/>
                <a:cs typeface="Times New Roman" panose="02020603050405020304" pitchFamily="18" charset="0"/>
              </a:defRPr>
            </a:lvl1pPr>
            <a:lvl2pPr marL="742950" indent="-285750">
              <a:spcBef>
                <a:spcPts val="400"/>
              </a:spcBef>
              <a:buClr>
                <a:schemeClr val="accent2"/>
              </a:buClr>
              <a:buSzPct val="90000"/>
              <a:buChar char="•"/>
              <a:defRPr sz="2600">
                <a:solidFill>
                  <a:schemeClr val="tx1"/>
                </a:solidFill>
                <a:latin typeface="Rockwell" panose="02060603020205020403" pitchFamily="18" charset="0"/>
                <a:cs typeface="Times New Roman" panose="02020603050405020304" pitchFamily="18" charset="0"/>
              </a:defRPr>
            </a:lvl2pPr>
            <a:lvl3pPr marL="1143000" indent="-228600">
              <a:spcBef>
                <a:spcPts val="400"/>
              </a:spcBef>
              <a:buClr>
                <a:srgbClr val="A8CDD7"/>
              </a:buClr>
              <a:buSzPct val="100000"/>
              <a:buFont typeface="Wingdings 2" panose="05020102010507070707" pitchFamily="18" charset="2"/>
              <a:buChar char=""/>
              <a:defRPr sz="2300">
                <a:solidFill>
                  <a:schemeClr val="tx1"/>
                </a:solidFill>
                <a:latin typeface="Rockwell" panose="02060603020205020403" pitchFamily="18" charset="0"/>
                <a:cs typeface="Times New Roman" panose="02020603050405020304" pitchFamily="18" charset="0"/>
              </a:defRPr>
            </a:lvl3pPr>
            <a:lvl4pPr marL="1600200" indent="-228600">
              <a:spcBef>
                <a:spcPts val="400"/>
              </a:spcBef>
              <a:buClr>
                <a:srgbClr val="A8CDD7"/>
              </a:buClr>
              <a:buSzPct val="100000"/>
              <a:buFont typeface="Wingdings 2" panose="05020102010507070707" pitchFamily="18" charset="2"/>
              <a:buChar char=""/>
              <a:defRPr sz="2000">
                <a:solidFill>
                  <a:schemeClr val="tx1"/>
                </a:solidFill>
                <a:latin typeface="Rockwell" panose="02060603020205020403" pitchFamily="18" charset="0"/>
                <a:cs typeface="Times New Roman" panose="02020603050405020304" pitchFamily="18" charset="0"/>
              </a:defRPr>
            </a:lvl4pPr>
            <a:lvl5pPr marL="2057400" indent="-228600">
              <a:spcBef>
                <a:spcPts val="400"/>
              </a:spcBef>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5pPr>
            <a:lvl6pPr marL="25146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6pPr>
            <a:lvl7pPr marL="29718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7pPr>
            <a:lvl8pPr marL="34290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8pPr>
            <a:lvl9pPr marL="38862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9pPr>
          </a:lstStyle>
          <a:p>
            <a:pPr fontAlgn="base">
              <a:spcBef>
                <a:spcPct val="0"/>
              </a:spcBef>
              <a:spcAft>
                <a:spcPct val="0"/>
              </a:spcAft>
              <a:buClrTx/>
              <a:buSzTx/>
              <a:buFontTx/>
              <a:buNone/>
            </a:pPr>
            <a:endParaRPr lang="en-US" altLang="fa-IR" sz="1800">
              <a:solidFill>
                <a:prstClr val="white"/>
              </a:solidFill>
              <a:latin typeface="Arial" panose="020B0604020202020204" pitchFamily="34" charset="0"/>
              <a:cs typeface="Arial" panose="020B0604020202020204" pitchFamily="34" charset="0"/>
            </a:endParaRPr>
          </a:p>
        </p:txBody>
      </p:sp>
      <p:graphicFrame>
        <p:nvGraphicFramePr>
          <p:cNvPr id="7" name="Table 6"/>
          <p:cNvGraphicFramePr>
            <a:graphicFrameLocks noGrp="1"/>
          </p:cNvGraphicFramePr>
          <p:nvPr/>
        </p:nvGraphicFramePr>
        <p:xfrm>
          <a:off x="1952626" y="4429125"/>
          <a:ext cx="8358189" cy="1889400"/>
        </p:xfrm>
        <a:graphic>
          <a:graphicData uri="http://schemas.openxmlformats.org/drawingml/2006/table">
            <a:tbl>
              <a:tblPr firstRow="1" bandRow="1">
                <a:tableStyleId>{5C22544A-7EE6-4342-B048-85BDC9FD1C3A}</a:tableStyleId>
              </a:tblPr>
              <a:tblGrid>
                <a:gridCol w="1643064"/>
                <a:gridCol w="1214438"/>
                <a:gridCol w="1428750"/>
                <a:gridCol w="1285875"/>
                <a:gridCol w="1329131"/>
                <a:gridCol w="1456931"/>
              </a:tblGrid>
              <a:tr h="700840">
                <a:tc>
                  <a:txBody>
                    <a:bodyPr/>
                    <a:lstStyle/>
                    <a:p>
                      <a:pPr algn="ctr" rtl="1"/>
                      <a:r>
                        <a:rPr lang="fa-IR" sz="2000" dirty="0" smtClean="0">
                          <a:cs typeface="B Nazanin" pitchFamily="2" charset="-78"/>
                        </a:rPr>
                        <a:t>خطای متوسط در  1 کیلومتر</a:t>
                      </a:r>
                    </a:p>
                  </a:txBody>
                  <a:tcPr marL="91439" marR="91439" marT="45675" marB="45675" anchor="ctr"/>
                </a:tc>
                <a:tc>
                  <a:txBody>
                    <a:bodyPr/>
                    <a:lstStyle/>
                    <a:p>
                      <a:pPr algn="ctr" rtl="1"/>
                      <a:r>
                        <a:rPr lang="fa-IR" sz="2000" dirty="0" smtClean="0">
                          <a:cs typeface="B Nazanin" pitchFamily="2" charset="-78"/>
                        </a:rPr>
                        <a:t>حساسیت تراز کروی</a:t>
                      </a:r>
                      <a:endParaRPr lang="en-US" sz="2000" dirty="0">
                        <a:cs typeface="B Nazanin" pitchFamily="2" charset="-78"/>
                      </a:endParaRPr>
                    </a:p>
                  </a:txBody>
                  <a:tcPr marL="91439" marR="91439" marT="45675" marB="45675" anchor="ctr"/>
                </a:tc>
                <a:tc>
                  <a:txBody>
                    <a:bodyPr/>
                    <a:lstStyle/>
                    <a:p>
                      <a:pPr algn="ctr" rtl="1"/>
                      <a:r>
                        <a:rPr lang="fa-IR" sz="2000" dirty="0" smtClean="0">
                          <a:cs typeface="B Nazanin" pitchFamily="2" charset="-78"/>
                        </a:rPr>
                        <a:t>حساسیت تراز استوانه ای</a:t>
                      </a:r>
                      <a:endParaRPr lang="en-US" sz="2000" dirty="0">
                        <a:cs typeface="B Nazanin" pitchFamily="2" charset="-78"/>
                      </a:endParaRPr>
                    </a:p>
                  </a:txBody>
                  <a:tcPr marL="91439" marR="91439" marT="45675" marB="45675" anchor="ctr"/>
                </a:tc>
                <a:tc>
                  <a:txBody>
                    <a:bodyPr/>
                    <a:lstStyle/>
                    <a:p>
                      <a:pPr algn="ctr" rtl="1"/>
                      <a:r>
                        <a:rPr lang="fa-IR" sz="2000" dirty="0" smtClean="0">
                          <a:cs typeface="B Nazanin" pitchFamily="2" charset="-78"/>
                        </a:rPr>
                        <a:t>قطر عدسی شئی</a:t>
                      </a:r>
                      <a:endParaRPr lang="en-US" sz="2000" dirty="0">
                        <a:cs typeface="B Nazanin" pitchFamily="2" charset="-78"/>
                      </a:endParaRPr>
                    </a:p>
                  </a:txBody>
                  <a:tcPr marL="91439" marR="91439" marT="45675" marB="45675" anchor="ctr"/>
                </a:tc>
                <a:tc>
                  <a:txBody>
                    <a:bodyPr/>
                    <a:lstStyle/>
                    <a:p>
                      <a:pPr algn="ctr" rtl="1"/>
                      <a:r>
                        <a:rPr lang="fa-IR" sz="2000" dirty="0" smtClean="0">
                          <a:cs typeface="B Nazanin" pitchFamily="2" charset="-78"/>
                        </a:rPr>
                        <a:t>درشت نمایی</a:t>
                      </a:r>
                      <a:endParaRPr lang="en-US" sz="2000" dirty="0">
                        <a:cs typeface="B Nazanin" pitchFamily="2" charset="-78"/>
                      </a:endParaRPr>
                    </a:p>
                  </a:txBody>
                  <a:tcPr marL="91439" marR="91439" marT="45675" marB="45675" anchor="ctr"/>
                </a:tc>
                <a:tc>
                  <a:txBody>
                    <a:bodyPr/>
                    <a:lstStyle/>
                    <a:p>
                      <a:pPr algn="ctr" rtl="1"/>
                      <a:r>
                        <a:rPr lang="fa-IR" sz="2000" dirty="0" smtClean="0">
                          <a:cs typeface="B Nazanin" pitchFamily="2" charset="-78"/>
                        </a:rPr>
                        <a:t>نوع ترازیاب</a:t>
                      </a:r>
                      <a:endParaRPr lang="en-US" sz="2000" dirty="0">
                        <a:cs typeface="B Nazanin" pitchFamily="2" charset="-78"/>
                      </a:endParaRPr>
                    </a:p>
                  </a:txBody>
                  <a:tcPr marL="91439" marR="91439" marT="45675" marB="45675" anchor="ctr"/>
                </a:tc>
              </a:tr>
              <a:tr h="396095">
                <a:tc>
                  <a:txBody>
                    <a:bodyPr/>
                    <a:lstStyle/>
                    <a:p>
                      <a:pPr algn="ctr" rtl="1"/>
                      <a:r>
                        <a:rPr lang="fa-IR" sz="2000" dirty="0" smtClean="0">
                          <a:cs typeface="B Nazanin" pitchFamily="2" charset="-78"/>
                        </a:rPr>
                        <a:t>5</a:t>
                      </a:r>
                      <a:r>
                        <a:rPr lang="fa-IR" sz="2000" baseline="0" dirty="0" smtClean="0">
                          <a:cs typeface="B Nazanin" pitchFamily="2" charset="-78"/>
                        </a:rPr>
                        <a:t> تا 10 م.م</a:t>
                      </a:r>
                      <a:endParaRPr lang="en-US" sz="2000" dirty="0">
                        <a:cs typeface="B Nazanin" pitchFamily="2" charset="-78"/>
                      </a:endParaRPr>
                    </a:p>
                  </a:txBody>
                  <a:tcPr marL="91439" marR="91439" marT="45675" marB="45675" anchor="ctr"/>
                </a:tc>
                <a:tc>
                  <a:txBody>
                    <a:bodyPr/>
                    <a:lstStyle/>
                    <a:p>
                      <a:pPr algn="ctr" rtl="1"/>
                      <a:r>
                        <a:rPr lang="fa-IR" sz="2000" dirty="0" smtClean="0">
                          <a:cs typeface="B Nazanin" pitchFamily="2" charset="-78"/>
                        </a:rPr>
                        <a:t>5 تا 10 دق</a:t>
                      </a:r>
                      <a:endParaRPr lang="en-US" sz="2000" dirty="0">
                        <a:cs typeface="B Nazanin" pitchFamily="2" charset="-78"/>
                      </a:endParaRPr>
                    </a:p>
                  </a:txBody>
                  <a:tcPr marL="91439" marR="91439" marT="45675" marB="45675" anchor="ctr"/>
                </a:tc>
                <a:tc>
                  <a:txBody>
                    <a:bodyPr/>
                    <a:lstStyle/>
                    <a:p>
                      <a:pPr algn="ctr" rtl="1"/>
                      <a:r>
                        <a:rPr lang="fa-IR" sz="2000" dirty="0" smtClean="0">
                          <a:cs typeface="B Nazanin" pitchFamily="2" charset="-78"/>
                        </a:rPr>
                        <a:t>20 تا 60 ثانیه</a:t>
                      </a:r>
                      <a:endParaRPr lang="en-US" sz="2000" dirty="0">
                        <a:cs typeface="B Nazanin" pitchFamily="2" charset="-78"/>
                      </a:endParaRPr>
                    </a:p>
                  </a:txBody>
                  <a:tcPr marL="91439" marR="91439" marT="45675" marB="45675" anchor="ctr"/>
                </a:tc>
                <a:tc>
                  <a:txBody>
                    <a:bodyPr/>
                    <a:lstStyle/>
                    <a:p>
                      <a:pPr algn="ctr" rtl="1"/>
                      <a:r>
                        <a:rPr lang="fa-IR" sz="2000" dirty="0" smtClean="0">
                          <a:cs typeface="B Nazanin" pitchFamily="2" charset="-78"/>
                        </a:rPr>
                        <a:t>20تا 30 م.م</a:t>
                      </a:r>
                      <a:endParaRPr lang="en-US" sz="2000" dirty="0">
                        <a:cs typeface="B Nazanin" pitchFamily="2" charset="-78"/>
                      </a:endParaRPr>
                    </a:p>
                  </a:txBody>
                  <a:tcPr marL="91439" marR="91439" marT="45675" marB="45675" anchor="ctr"/>
                </a:tc>
                <a:tc>
                  <a:txBody>
                    <a:bodyPr/>
                    <a:lstStyle/>
                    <a:p>
                      <a:pPr algn="ctr" rtl="1"/>
                      <a:r>
                        <a:rPr lang="fa-IR" sz="2000" dirty="0" smtClean="0">
                          <a:cs typeface="B Nazanin" pitchFamily="2" charset="-78"/>
                        </a:rPr>
                        <a:t>16 تا 25 برابر</a:t>
                      </a:r>
                      <a:endParaRPr lang="en-US" sz="2000" dirty="0">
                        <a:cs typeface="B Nazanin" pitchFamily="2" charset="-78"/>
                      </a:endParaRPr>
                    </a:p>
                  </a:txBody>
                  <a:tcPr marL="91439" marR="91439" marT="45675" marB="45675" anchor="ctr"/>
                </a:tc>
                <a:tc>
                  <a:txBody>
                    <a:bodyPr/>
                    <a:lstStyle/>
                    <a:p>
                      <a:pPr algn="ctr" rtl="1"/>
                      <a:r>
                        <a:rPr lang="fa-IR" sz="2000" dirty="0" smtClean="0">
                          <a:cs typeface="B Nazanin" pitchFamily="2" charset="-78"/>
                        </a:rPr>
                        <a:t>ساختمانی</a:t>
                      </a:r>
                      <a:endParaRPr lang="en-US" sz="2000" dirty="0">
                        <a:cs typeface="B Nazanin" pitchFamily="2" charset="-78"/>
                      </a:endParaRPr>
                    </a:p>
                  </a:txBody>
                  <a:tcPr marL="91439" marR="91439" marT="45675" marB="45675" anchor="ctr"/>
                </a:tc>
              </a:tr>
              <a:tr h="396095">
                <a:tc>
                  <a:txBody>
                    <a:bodyPr/>
                    <a:lstStyle/>
                    <a:p>
                      <a:pPr algn="ctr" rtl="1"/>
                      <a:r>
                        <a:rPr lang="fa-IR" sz="2000" dirty="0" smtClean="0">
                          <a:cs typeface="B Nazanin" pitchFamily="2" charset="-78"/>
                        </a:rPr>
                        <a:t>2 تا 4 م.م</a:t>
                      </a:r>
                      <a:endParaRPr lang="en-US" sz="2000" dirty="0">
                        <a:cs typeface="B Nazanin" pitchFamily="2" charset="-78"/>
                      </a:endParaRPr>
                    </a:p>
                  </a:txBody>
                  <a:tcPr marL="91439" marR="91439" marT="45675" marB="45675"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2000" dirty="0" smtClean="0">
                          <a:cs typeface="B Nazanin" pitchFamily="2" charset="-78"/>
                        </a:rPr>
                        <a:t>8 تا 12 دق</a:t>
                      </a:r>
                      <a:endParaRPr lang="en-US" sz="2000" dirty="0" smtClean="0">
                        <a:cs typeface="B Nazanin" pitchFamily="2" charset="-78"/>
                      </a:endParaRPr>
                    </a:p>
                  </a:txBody>
                  <a:tcPr marL="91439" marR="91439" marT="45675" marB="45675"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2000" dirty="0" smtClean="0">
                          <a:cs typeface="B Nazanin" pitchFamily="2" charset="-78"/>
                        </a:rPr>
                        <a:t>20 تا 60 ثانیه</a:t>
                      </a:r>
                      <a:endParaRPr lang="en-US" sz="2000" dirty="0" smtClean="0">
                        <a:cs typeface="B Nazanin" pitchFamily="2" charset="-78"/>
                      </a:endParaRPr>
                    </a:p>
                  </a:txBody>
                  <a:tcPr marL="91439" marR="91439" marT="45675" marB="45675"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2000" dirty="0" smtClean="0">
                          <a:cs typeface="B Nazanin" pitchFamily="2" charset="-78"/>
                        </a:rPr>
                        <a:t>30تا 45 م.م</a:t>
                      </a:r>
                      <a:endParaRPr lang="en-US" sz="2000" dirty="0" smtClean="0">
                        <a:cs typeface="B Nazanin" pitchFamily="2" charset="-78"/>
                      </a:endParaRPr>
                    </a:p>
                  </a:txBody>
                  <a:tcPr marL="91439" marR="91439" marT="45675" marB="45675"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2000" dirty="0" smtClean="0">
                          <a:cs typeface="B Nazanin" pitchFamily="2" charset="-78"/>
                        </a:rPr>
                        <a:t>20 تا 32 برابر</a:t>
                      </a:r>
                      <a:endParaRPr lang="en-US" sz="2000" dirty="0" smtClean="0">
                        <a:cs typeface="B Nazanin" pitchFamily="2" charset="-78"/>
                      </a:endParaRPr>
                    </a:p>
                  </a:txBody>
                  <a:tcPr marL="91439" marR="91439" marT="45675" marB="45675" anchor="ctr"/>
                </a:tc>
                <a:tc>
                  <a:txBody>
                    <a:bodyPr/>
                    <a:lstStyle/>
                    <a:p>
                      <a:pPr algn="ctr" rtl="1"/>
                      <a:r>
                        <a:rPr lang="fa-IR" sz="2000" dirty="0" smtClean="0">
                          <a:cs typeface="B Nazanin" pitchFamily="2" charset="-78"/>
                        </a:rPr>
                        <a:t>مهندسی</a:t>
                      </a:r>
                      <a:endParaRPr lang="en-US" sz="2000" dirty="0">
                        <a:cs typeface="B Nazanin" pitchFamily="2" charset="-78"/>
                      </a:endParaRPr>
                    </a:p>
                  </a:txBody>
                  <a:tcPr marL="91439" marR="91439" marT="45675" marB="45675" anchor="ctr"/>
                </a:tc>
              </a:tr>
              <a:tr h="396095">
                <a:tc>
                  <a:txBody>
                    <a:bodyPr/>
                    <a:lstStyle/>
                    <a:p>
                      <a:pPr algn="ctr" rtl="1"/>
                      <a:r>
                        <a:rPr lang="en-US" sz="2000" dirty="0" smtClean="0">
                          <a:cs typeface="B Nazanin" pitchFamily="2" charset="-78"/>
                        </a:rPr>
                        <a:t>0.3</a:t>
                      </a:r>
                      <a:r>
                        <a:rPr lang="en-US" sz="2000" baseline="0" dirty="0" smtClean="0">
                          <a:cs typeface="B Nazanin" pitchFamily="2" charset="-78"/>
                        </a:rPr>
                        <a:t> </a:t>
                      </a:r>
                      <a:r>
                        <a:rPr lang="fa-IR" sz="2000" baseline="0" dirty="0" smtClean="0">
                          <a:cs typeface="B Nazanin" pitchFamily="2" charset="-78"/>
                        </a:rPr>
                        <a:t> تا </a:t>
                      </a:r>
                      <a:r>
                        <a:rPr lang="en-US" sz="2000" baseline="0" dirty="0" smtClean="0">
                          <a:cs typeface="B Nazanin" pitchFamily="2" charset="-78"/>
                        </a:rPr>
                        <a:t>0.5</a:t>
                      </a:r>
                      <a:r>
                        <a:rPr lang="fa-IR" sz="2000" baseline="0" dirty="0" smtClean="0">
                          <a:cs typeface="B Nazanin" pitchFamily="2" charset="-78"/>
                        </a:rPr>
                        <a:t> م.م</a:t>
                      </a:r>
                      <a:endParaRPr lang="en-US" sz="2000" dirty="0">
                        <a:cs typeface="B Nazanin" pitchFamily="2" charset="-78"/>
                      </a:endParaRPr>
                    </a:p>
                  </a:txBody>
                  <a:tcPr marL="91439" marR="91439" marT="45675" marB="45675"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2000" dirty="0" smtClean="0">
                          <a:cs typeface="B Nazanin" pitchFamily="2" charset="-78"/>
                        </a:rPr>
                        <a:t>8 تا 12 دق</a:t>
                      </a:r>
                      <a:endParaRPr lang="en-US" sz="2000" dirty="0" smtClean="0">
                        <a:cs typeface="B Nazanin" pitchFamily="2" charset="-78"/>
                      </a:endParaRPr>
                    </a:p>
                  </a:txBody>
                  <a:tcPr marL="91439" marR="91439" marT="45675" marB="45675"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2000" dirty="0" smtClean="0">
                          <a:cs typeface="B Nazanin" pitchFamily="2" charset="-78"/>
                        </a:rPr>
                        <a:t>8 تا 12 ثانیه</a:t>
                      </a:r>
                      <a:endParaRPr lang="en-US" sz="2000" dirty="0" smtClean="0">
                        <a:cs typeface="B Nazanin" pitchFamily="2" charset="-78"/>
                      </a:endParaRPr>
                    </a:p>
                  </a:txBody>
                  <a:tcPr marL="91439" marR="91439" marT="45675" marB="45675"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2000" dirty="0" smtClean="0">
                          <a:cs typeface="B Nazanin" pitchFamily="2" charset="-78"/>
                        </a:rPr>
                        <a:t>50تا 65 م.م</a:t>
                      </a:r>
                      <a:endParaRPr lang="en-US" sz="2000" dirty="0" smtClean="0">
                        <a:cs typeface="B Nazanin" pitchFamily="2" charset="-78"/>
                      </a:endParaRPr>
                    </a:p>
                  </a:txBody>
                  <a:tcPr marL="91439" marR="91439" marT="45675" marB="45675"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2000" dirty="0" smtClean="0">
                          <a:cs typeface="B Nazanin" pitchFamily="2" charset="-78"/>
                        </a:rPr>
                        <a:t>40تا 44 برابر</a:t>
                      </a:r>
                      <a:endParaRPr lang="en-US" sz="2000" dirty="0" smtClean="0">
                        <a:cs typeface="B Nazanin" pitchFamily="2" charset="-78"/>
                      </a:endParaRPr>
                    </a:p>
                  </a:txBody>
                  <a:tcPr marL="91439" marR="91439" marT="45675" marB="45675" anchor="ctr"/>
                </a:tc>
                <a:tc>
                  <a:txBody>
                    <a:bodyPr/>
                    <a:lstStyle/>
                    <a:p>
                      <a:pPr algn="ctr" rtl="1"/>
                      <a:r>
                        <a:rPr lang="fa-IR" sz="2000" dirty="0" smtClean="0">
                          <a:cs typeface="B Nazanin" pitchFamily="2" charset="-78"/>
                        </a:rPr>
                        <a:t>دقیق</a:t>
                      </a:r>
                      <a:endParaRPr lang="en-US" sz="2000" dirty="0">
                        <a:cs typeface="B Nazanin" pitchFamily="2" charset="-78"/>
                      </a:endParaRPr>
                    </a:p>
                  </a:txBody>
                  <a:tcPr marL="91439" marR="91439" marT="45675" marB="45675" anchor="ctr"/>
                </a:tc>
              </a:tr>
            </a:tbl>
          </a:graphicData>
        </a:graphic>
      </p:graphicFrame>
    </p:spTree>
    <p:extLst>
      <p:ext uri="{BB962C8B-B14F-4D97-AF65-F5344CB8AC3E}">
        <p14:creationId xmlns:p14="http://schemas.microsoft.com/office/powerpoint/2010/main" val="8191205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Rot="1" noChangeArrowheads="1"/>
          </p:cNvSpPr>
          <p:nvPr>
            <p:ph type="title"/>
          </p:nvPr>
        </p:nvSpPr>
        <p:spPr>
          <a:xfrm>
            <a:off x="1524000" y="0"/>
            <a:ext cx="9144000" cy="714356"/>
          </a:xfrm>
        </p:spPr>
        <p:txBody>
          <a:bodyPr/>
          <a:lstStyle/>
          <a:p>
            <a:pPr marL="54864" indent="0" algn="ctr" eaLnBrk="1" fontAlgn="auto" hangingPunct="1">
              <a:spcAft>
                <a:spcPts val="0"/>
              </a:spcAft>
              <a:defRPr/>
            </a:pPr>
            <a:r>
              <a:rPr lang="fa-IR" sz="4000" dirty="0">
                <a:solidFill>
                  <a:schemeClr val="accent6">
                    <a:lumMod val="75000"/>
                  </a:schemeClr>
                </a:solidFill>
                <a:cs typeface="B Sahar" pitchFamily="2" charset="-78"/>
              </a:rPr>
              <a:t>ترازیابی</a:t>
            </a:r>
            <a:endParaRPr lang="en-US" sz="4000" dirty="0">
              <a:solidFill>
                <a:schemeClr val="accent6">
                  <a:lumMod val="75000"/>
                </a:schemeClr>
              </a:solidFill>
              <a:cs typeface="B Sahar" pitchFamily="2" charset="-78"/>
            </a:endParaRPr>
          </a:p>
        </p:txBody>
      </p:sp>
      <p:sp>
        <p:nvSpPr>
          <p:cNvPr id="215043" name="Text Placeholder 6"/>
          <p:cNvSpPr>
            <a:spLocks noGrp="1"/>
          </p:cNvSpPr>
          <p:nvPr>
            <p:ph type="body" sz="half" idx="1"/>
          </p:nvPr>
        </p:nvSpPr>
        <p:spPr>
          <a:xfrm>
            <a:off x="1666875" y="714376"/>
            <a:ext cx="8858250" cy="6143625"/>
          </a:xfrm>
        </p:spPr>
        <p:txBody>
          <a:bodyPr/>
          <a:lstStyle/>
          <a:p>
            <a:pPr algn="r" rtl="1" eaLnBrk="1" hangingPunct="1">
              <a:lnSpc>
                <a:spcPct val="150000"/>
              </a:lnSpc>
              <a:buClr>
                <a:srgbClr val="FFFF00"/>
              </a:buClr>
              <a:buFont typeface="Wingdings" panose="05000000000000000000" pitchFamily="2" charset="2"/>
              <a:buChar char="q"/>
            </a:pPr>
            <a:r>
              <a:rPr lang="fa-IR" altLang="fa-IR" sz="2400" b="1" i="1">
                <a:solidFill>
                  <a:srgbClr val="FF33CC"/>
                </a:solidFill>
                <a:cs typeface="B Nazanin" panose="00000400000000000000" pitchFamily="2" charset="-78"/>
              </a:rPr>
              <a:t>انواع ترازیاب</a:t>
            </a:r>
          </a:p>
          <a:p>
            <a:pPr algn="r" rtl="1" eaLnBrk="1" hangingPunct="1">
              <a:lnSpc>
                <a:spcPct val="150000"/>
              </a:lnSpc>
              <a:buClr>
                <a:srgbClr val="0070C0"/>
              </a:buClr>
              <a:buFont typeface="Wingdings 2" panose="05020102010507070707" pitchFamily="18" charset="2"/>
              <a:buNone/>
            </a:pPr>
            <a:r>
              <a:rPr lang="fa-IR" altLang="fa-IR" sz="2400" b="1" i="1">
                <a:solidFill>
                  <a:srgbClr val="FF33CC"/>
                </a:solidFill>
                <a:cs typeface="B Nazanin" panose="00000400000000000000" pitchFamily="2" charset="-78"/>
              </a:rPr>
              <a:t> </a:t>
            </a:r>
            <a:r>
              <a:rPr lang="fa-IR" altLang="fa-IR" sz="2200">
                <a:cs typeface="B Nazanin" panose="00000400000000000000" pitchFamily="2" charset="-78"/>
              </a:rPr>
              <a:t>از نمونه های ترازیابهای ساختمانی میتوان از دستگاههای </a:t>
            </a:r>
            <a:r>
              <a:rPr lang="en-US" altLang="fa-IR" sz="2200">
                <a:cs typeface="B Nazanin" panose="00000400000000000000" pitchFamily="2" charset="-78"/>
              </a:rPr>
              <a:t>Ni4</a:t>
            </a:r>
            <a:r>
              <a:rPr lang="fa-IR" altLang="fa-IR" sz="2200">
                <a:cs typeface="B Nazanin" panose="00000400000000000000" pitchFamily="2" charset="-78"/>
              </a:rPr>
              <a:t> (زایس) ، </a:t>
            </a:r>
            <a:r>
              <a:rPr lang="en-US" altLang="fa-IR" sz="2200">
                <a:cs typeface="B Nazanin" panose="00000400000000000000" pitchFamily="2" charset="-78"/>
              </a:rPr>
              <a:t>N0</a:t>
            </a:r>
            <a:r>
              <a:rPr lang="fa-IR" altLang="fa-IR" sz="2200">
                <a:cs typeface="B Nazanin" panose="00000400000000000000" pitchFamily="2" charset="-78"/>
              </a:rPr>
              <a:t> (ویلد) و </a:t>
            </a:r>
            <a:r>
              <a:rPr lang="en-US" altLang="fa-IR" sz="2200">
                <a:cs typeface="B Nazanin" panose="00000400000000000000" pitchFamily="2" charset="-78"/>
              </a:rPr>
              <a:t>C4O</a:t>
            </a:r>
            <a:r>
              <a:rPr lang="fa-IR" altLang="fa-IR" sz="2200">
                <a:cs typeface="B Nazanin" panose="00000400000000000000" pitchFamily="2" charset="-78"/>
              </a:rPr>
              <a:t> (سوکیا) نام برد.</a:t>
            </a:r>
          </a:p>
          <a:p>
            <a:pPr algn="r" rtl="1" eaLnBrk="1" hangingPunct="1">
              <a:lnSpc>
                <a:spcPct val="150000"/>
              </a:lnSpc>
              <a:buClr>
                <a:srgbClr val="0070C0"/>
              </a:buClr>
              <a:buFont typeface="Wingdings 2" panose="05020102010507070707" pitchFamily="18" charset="2"/>
              <a:buNone/>
            </a:pPr>
            <a:r>
              <a:rPr lang="fa-IR" altLang="fa-IR" sz="2200">
                <a:cs typeface="B Nazanin" panose="00000400000000000000" pitchFamily="2" charset="-78"/>
              </a:rPr>
              <a:t>در مورد ترازیابهای مهندسی </a:t>
            </a:r>
            <a:r>
              <a:rPr lang="en-US" altLang="fa-IR" sz="2200">
                <a:cs typeface="B Nazanin" panose="00000400000000000000" pitchFamily="2" charset="-78"/>
              </a:rPr>
              <a:t>N1</a:t>
            </a:r>
            <a:r>
              <a:rPr lang="fa-IR" altLang="fa-IR" sz="2200">
                <a:cs typeface="B Nazanin" panose="00000400000000000000" pitchFamily="2" charset="-78"/>
              </a:rPr>
              <a:t> و</a:t>
            </a:r>
            <a:r>
              <a:rPr lang="en-US" altLang="fa-IR" sz="2200">
                <a:cs typeface="B Nazanin" panose="00000400000000000000" pitchFamily="2" charset="-78"/>
              </a:rPr>
              <a:t> NA2</a:t>
            </a:r>
            <a:r>
              <a:rPr lang="fa-IR" altLang="fa-IR" sz="2200">
                <a:cs typeface="B Nazanin" panose="00000400000000000000" pitchFamily="2" charset="-78"/>
              </a:rPr>
              <a:t> ، </a:t>
            </a:r>
            <a:r>
              <a:rPr lang="en-US" altLang="fa-IR" sz="2200">
                <a:cs typeface="B Nazanin" panose="00000400000000000000" pitchFamily="2" charset="-78"/>
              </a:rPr>
              <a:t>Ni2</a:t>
            </a:r>
            <a:r>
              <a:rPr lang="fa-IR" altLang="fa-IR" sz="2200">
                <a:cs typeface="B Nazanin" panose="00000400000000000000" pitchFamily="2" charset="-78"/>
              </a:rPr>
              <a:t> ، </a:t>
            </a:r>
            <a:r>
              <a:rPr lang="en-US" altLang="fa-IR" sz="2200">
                <a:cs typeface="B Nazanin" panose="00000400000000000000" pitchFamily="2" charset="-78"/>
              </a:rPr>
              <a:t>C3A</a:t>
            </a:r>
            <a:r>
              <a:rPr lang="fa-IR" altLang="fa-IR" sz="2200">
                <a:cs typeface="B Nazanin" panose="00000400000000000000" pitchFamily="2" charset="-78"/>
              </a:rPr>
              <a:t> قابل ذکرند.</a:t>
            </a:r>
          </a:p>
          <a:p>
            <a:pPr algn="r" rtl="1" eaLnBrk="1" hangingPunct="1">
              <a:lnSpc>
                <a:spcPct val="150000"/>
              </a:lnSpc>
              <a:buClr>
                <a:srgbClr val="0070C0"/>
              </a:buClr>
              <a:buFont typeface="Wingdings 2" panose="05020102010507070707" pitchFamily="18" charset="2"/>
              <a:buNone/>
            </a:pPr>
            <a:r>
              <a:rPr lang="fa-IR" altLang="fa-IR" sz="2200">
                <a:cs typeface="B Nazanin" panose="00000400000000000000" pitchFamily="2" charset="-78"/>
              </a:rPr>
              <a:t>ترازیابهای </a:t>
            </a:r>
            <a:r>
              <a:rPr lang="en-US" altLang="fa-IR" sz="2200">
                <a:cs typeface="B Nazanin" panose="00000400000000000000" pitchFamily="2" charset="-78"/>
              </a:rPr>
              <a:t>N3</a:t>
            </a:r>
            <a:r>
              <a:rPr lang="fa-IR" altLang="fa-IR" sz="2200">
                <a:cs typeface="B Nazanin" panose="00000400000000000000" pitchFamily="2" charset="-78"/>
              </a:rPr>
              <a:t> ، </a:t>
            </a:r>
            <a:r>
              <a:rPr lang="en-US" altLang="fa-IR" sz="2200">
                <a:cs typeface="B Nazanin" panose="00000400000000000000" pitchFamily="2" charset="-78"/>
              </a:rPr>
              <a:t>Ni1</a:t>
            </a:r>
            <a:r>
              <a:rPr lang="fa-IR" altLang="fa-IR" sz="2200">
                <a:cs typeface="B Nazanin" panose="00000400000000000000" pitchFamily="2" charset="-78"/>
              </a:rPr>
              <a:t> ، </a:t>
            </a:r>
            <a:r>
              <a:rPr lang="en-US" altLang="fa-IR" sz="2200">
                <a:cs typeface="B Nazanin" panose="00000400000000000000" pitchFamily="2" charset="-78"/>
              </a:rPr>
              <a:t>PL1</a:t>
            </a:r>
            <a:r>
              <a:rPr lang="fa-IR" altLang="fa-IR" sz="2200">
                <a:cs typeface="B Nazanin" panose="00000400000000000000" pitchFamily="2" charset="-78"/>
              </a:rPr>
              <a:t> از نوع ترازیابهای دقیق هستند.</a:t>
            </a:r>
          </a:p>
          <a:p>
            <a:pPr algn="r" rtl="1" eaLnBrk="1" hangingPunct="1">
              <a:lnSpc>
                <a:spcPct val="150000"/>
              </a:lnSpc>
              <a:buClr>
                <a:srgbClr val="FFFF00"/>
              </a:buClr>
              <a:buFont typeface="Wingdings" panose="05000000000000000000" pitchFamily="2" charset="2"/>
              <a:buChar char="q"/>
            </a:pPr>
            <a:r>
              <a:rPr lang="fa-IR" altLang="fa-IR" sz="2400" b="1" i="1">
                <a:solidFill>
                  <a:srgbClr val="FF33CC"/>
                </a:solidFill>
                <a:cs typeface="B Nazanin" panose="00000400000000000000" pitchFamily="2" charset="-78"/>
              </a:rPr>
              <a:t>تنظیمات ترازیاب</a:t>
            </a:r>
          </a:p>
          <a:p>
            <a:pPr algn="r" rtl="1" eaLnBrk="1" hangingPunct="1">
              <a:lnSpc>
                <a:spcPct val="150000"/>
              </a:lnSpc>
              <a:buClr>
                <a:srgbClr val="FFFF00"/>
              </a:buClr>
              <a:buFont typeface="Wingdings 2" panose="05020102010507070707" pitchFamily="18" charset="2"/>
              <a:buNone/>
            </a:pPr>
            <a:r>
              <a:rPr lang="fa-IR" altLang="fa-IR" sz="2200">
                <a:cs typeface="B Nazanin" panose="00000400000000000000" pitchFamily="2" charset="-78"/>
              </a:rPr>
              <a:t>بطور کلی تنظیمات ترازیاب دو نوع میباشد:</a:t>
            </a:r>
          </a:p>
          <a:p>
            <a:pPr algn="r" rtl="1" eaLnBrk="1" hangingPunct="1">
              <a:lnSpc>
                <a:spcPct val="150000"/>
              </a:lnSpc>
              <a:buClr>
                <a:srgbClr val="FFFF00"/>
              </a:buClr>
            </a:pPr>
            <a:r>
              <a:rPr lang="fa-IR" altLang="fa-IR" sz="2200">
                <a:cs typeface="B Nazanin" panose="00000400000000000000" pitchFamily="2" charset="-78"/>
              </a:rPr>
              <a:t> </a:t>
            </a:r>
            <a:r>
              <a:rPr lang="fa-IR" altLang="fa-IR" sz="2200">
                <a:solidFill>
                  <a:srgbClr val="92D050"/>
                </a:solidFill>
                <a:cs typeface="B Nazanin" panose="00000400000000000000" pitchFamily="2" charset="-78"/>
              </a:rPr>
              <a:t>تنظیمات موقتی :  </a:t>
            </a:r>
            <a:r>
              <a:rPr lang="fa-IR" altLang="fa-IR" sz="2200">
                <a:cs typeface="B Nazanin" panose="00000400000000000000" pitchFamily="2" charset="-78"/>
              </a:rPr>
              <a:t>تنظیماتی هستند که در هر ایستگاه گذاری و هر قرائت بایستی آنها را تنظیم و کنترل نمود</a:t>
            </a:r>
          </a:p>
          <a:p>
            <a:pPr algn="r" rtl="1" eaLnBrk="1" hangingPunct="1">
              <a:lnSpc>
                <a:spcPct val="150000"/>
              </a:lnSpc>
              <a:buClr>
                <a:srgbClr val="FFFF00"/>
              </a:buClr>
            </a:pPr>
            <a:r>
              <a:rPr lang="fa-IR" altLang="fa-IR" sz="2200">
                <a:cs typeface="B Nazanin" panose="00000400000000000000" pitchFamily="2" charset="-78"/>
              </a:rPr>
              <a:t> </a:t>
            </a:r>
            <a:r>
              <a:rPr lang="fa-IR" altLang="fa-IR" sz="2200">
                <a:solidFill>
                  <a:srgbClr val="92D050"/>
                </a:solidFill>
                <a:cs typeface="B Nazanin" panose="00000400000000000000" pitchFamily="2" charset="-78"/>
              </a:rPr>
              <a:t>تنظیمات دائمی : </a:t>
            </a:r>
            <a:r>
              <a:rPr lang="fa-IR" altLang="fa-IR" sz="2200">
                <a:cs typeface="B Nazanin" panose="00000400000000000000" pitchFamily="2" charset="-78"/>
              </a:rPr>
              <a:t>ایجاد وضعیت محورهای دستگاه نسبت بهم که توسط کارخانه انجام میشود و در اثر کار زیاد یا ضربه خوردن بهم بخورد.</a:t>
            </a:r>
          </a:p>
        </p:txBody>
      </p:sp>
      <p:sp>
        <p:nvSpPr>
          <p:cNvPr id="215044" name="Rectangle 5"/>
          <p:cNvSpPr>
            <a:spLocks noChangeArrowheads="1"/>
          </p:cNvSpPr>
          <p:nvPr/>
        </p:nvSpPr>
        <p:spPr bwMode="auto">
          <a:xfrm>
            <a:off x="1048327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buClr>
                <a:schemeClr val="accent1"/>
              </a:buClr>
              <a:buSzPct val="70000"/>
              <a:buFont typeface="Wingdings 2" panose="05020102010507070707" pitchFamily="18" charset="2"/>
              <a:buChar char=""/>
              <a:defRPr sz="3200">
                <a:solidFill>
                  <a:schemeClr val="tx1"/>
                </a:solidFill>
                <a:latin typeface="Rockwell" panose="02060603020205020403" pitchFamily="18" charset="0"/>
                <a:cs typeface="Times New Roman" panose="02020603050405020304" pitchFamily="18" charset="0"/>
              </a:defRPr>
            </a:lvl1pPr>
            <a:lvl2pPr marL="742950" indent="-285750">
              <a:spcBef>
                <a:spcPts val="400"/>
              </a:spcBef>
              <a:buClr>
                <a:schemeClr val="accent2"/>
              </a:buClr>
              <a:buSzPct val="90000"/>
              <a:buChar char="•"/>
              <a:defRPr sz="2600">
                <a:solidFill>
                  <a:schemeClr val="tx1"/>
                </a:solidFill>
                <a:latin typeface="Rockwell" panose="02060603020205020403" pitchFamily="18" charset="0"/>
                <a:cs typeface="Times New Roman" panose="02020603050405020304" pitchFamily="18" charset="0"/>
              </a:defRPr>
            </a:lvl2pPr>
            <a:lvl3pPr marL="1143000" indent="-228600">
              <a:spcBef>
                <a:spcPts val="400"/>
              </a:spcBef>
              <a:buClr>
                <a:srgbClr val="A8CDD7"/>
              </a:buClr>
              <a:buSzPct val="100000"/>
              <a:buFont typeface="Wingdings 2" panose="05020102010507070707" pitchFamily="18" charset="2"/>
              <a:buChar char=""/>
              <a:defRPr sz="2300">
                <a:solidFill>
                  <a:schemeClr val="tx1"/>
                </a:solidFill>
                <a:latin typeface="Rockwell" panose="02060603020205020403" pitchFamily="18" charset="0"/>
                <a:cs typeface="Times New Roman" panose="02020603050405020304" pitchFamily="18" charset="0"/>
              </a:defRPr>
            </a:lvl3pPr>
            <a:lvl4pPr marL="1600200" indent="-228600">
              <a:spcBef>
                <a:spcPts val="400"/>
              </a:spcBef>
              <a:buClr>
                <a:srgbClr val="A8CDD7"/>
              </a:buClr>
              <a:buSzPct val="100000"/>
              <a:buFont typeface="Wingdings 2" panose="05020102010507070707" pitchFamily="18" charset="2"/>
              <a:buChar char=""/>
              <a:defRPr sz="2000">
                <a:solidFill>
                  <a:schemeClr val="tx1"/>
                </a:solidFill>
                <a:latin typeface="Rockwell" panose="02060603020205020403" pitchFamily="18" charset="0"/>
                <a:cs typeface="Times New Roman" panose="02020603050405020304" pitchFamily="18" charset="0"/>
              </a:defRPr>
            </a:lvl4pPr>
            <a:lvl5pPr marL="2057400" indent="-228600">
              <a:spcBef>
                <a:spcPts val="400"/>
              </a:spcBef>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5pPr>
            <a:lvl6pPr marL="25146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6pPr>
            <a:lvl7pPr marL="29718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7pPr>
            <a:lvl8pPr marL="34290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8pPr>
            <a:lvl9pPr marL="38862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9pPr>
          </a:lstStyle>
          <a:p>
            <a:pPr fontAlgn="base">
              <a:spcBef>
                <a:spcPct val="0"/>
              </a:spcBef>
              <a:spcAft>
                <a:spcPct val="0"/>
              </a:spcAft>
              <a:buClrTx/>
              <a:buSzTx/>
              <a:buFontTx/>
              <a:buNone/>
            </a:pPr>
            <a:endParaRPr lang="en-US" altLang="fa-IR" sz="1800">
              <a:solidFill>
                <a:prstClr val="white"/>
              </a:solidFill>
              <a:latin typeface="Arial" panose="020B0604020202020204" pitchFamily="34" charset="0"/>
              <a:cs typeface="Arial" panose="020B0604020202020204" pitchFamily="34" charset="0"/>
            </a:endParaRPr>
          </a:p>
        </p:txBody>
      </p:sp>
      <p:sp>
        <p:nvSpPr>
          <p:cNvPr id="215045" name="Rectangle 6"/>
          <p:cNvSpPr>
            <a:spLocks noChangeArrowheads="1"/>
          </p:cNvSpPr>
          <p:nvPr/>
        </p:nvSpPr>
        <p:spPr bwMode="auto">
          <a:xfrm>
            <a:off x="10483270" y="2344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buClr>
                <a:schemeClr val="accent1"/>
              </a:buClr>
              <a:buSzPct val="70000"/>
              <a:buFont typeface="Wingdings 2" panose="05020102010507070707" pitchFamily="18" charset="2"/>
              <a:buChar char=""/>
              <a:defRPr sz="3200">
                <a:solidFill>
                  <a:schemeClr val="tx1"/>
                </a:solidFill>
                <a:latin typeface="Rockwell" panose="02060603020205020403" pitchFamily="18" charset="0"/>
                <a:cs typeface="Times New Roman" panose="02020603050405020304" pitchFamily="18" charset="0"/>
              </a:defRPr>
            </a:lvl1pPr>
            <a:lvl2pPr marL="742950" indent="-285750">
              <a:spcBef>
                <a:spcPts val="400"/>
              </a:spcBef>
              <a:buClr>
                <a:schemeClr val="accent2"/>
              </a:buClr>
              <a:buSzPct val="90000"/>
              <a:buChar char="•"/>
              <a:defRPr sz="2600">
                <a:solidFill>
                  <a:schemeClr val="tx1"/>
                </a:solidFill>
                <a:latin typeface="Rockwell" panose="02060603020205020403" pitchFamily="18" charset="0"/>
                <a:cs typeface="Times New Roman" panose="02020603050405020304" pitchFamily="18" charset="0"/>
              </a:defRPr>
            </a:lvl2pPr>
            <a:lvl3pPr marL="1143000" indent="-228600">
              <a:spcBef>
                <a:spcPts val="400"/>
              </a:spcBef>
              <a:buClr>
                <a:srgbClr val="A8CDD7"/>
              </a:buClr>
              <a:buSzPct val="100000"/>
              <a:buFont typeface="Wingdings 2" panose="05020102010507070707" pitchFamily="18" charset="2"/>
              <a:buChar char=""/>
              <a:defRPr sz="2300">
                <a:solidFill>
                  <a:schemeClr val="tx1"/>
                </a:solidFill>
                <a:latin typeface="Rockwell" panose="02060603020205020403" pitchFamily="18" charset="0"/>
                <a:cs typeface="Times New Roman" panose="02020603050405020304" pitchFamily="18" charset="0"/>
              </a:defRPr>
            </a:lvl3pPr>
            <a:lvl4pPr marL="1600200" indent="-228600">
              <a:spcBef>
                <a:spcPts val="400"/>
              </a:spcBef>
              <a:buClr>
                <a:srgbClr val="A8CDD7"/>
              </a:buClr>
              <a:buSzPct val="100000"/>
              <a:buFont typeface="Wingdings 2" panose="05020102010507070707" pitchFamily="18" charset="2"/>
              <a:buChar char=""/>
              <a:defRPr sz="2000">
                <a:solidFill>
                  <a:schemeClr val="tx1"/>
                </a:solidFill>
                <a:latin typeface="Rockwell" panose="02060603020205020403" pitchFamily="18" charset="0"/>
                <a:cs typeface="Times New Roman" panose="02020603050405020304" pitchFamily="18" charset="0"/>
              </a:defRPr>
            </a:lvl4pPr>
            <a:lvl5pPr marL="2057400" indent="-228600">
              <a:spcBef>
                <a:spcPts val="400"/>
              </a:spcBef>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5pPr>
            <a:lvl6pPr marL="25146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6pPr>
            <a:lvl7pPr marL="29718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7pPr>
            <a:lvl8pPr marL="34290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8pPr>
            <a:lvl9pPr marL="38862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9pPr>
          </a:lstStyle>
          <a:p>
            <a:pPr fontAlgn="base">
              <a:spcBef>
                <a:spcPct val="0"/>
              </a:spcBef>
              <a:spcAft>
                <a:spcPct val="0"/>
              </a:spcAft>
              <a:buClrTx/>
              <a:buSzTx/>
              <a:buFontTx/>
              <a:buNone/>
            </a:pPr>
            <a:endParaRPr lang="en-US" altLang="fa-IR" sz="1800">
              <a:solidFill>
                <a:prstClr val="whit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19662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Rot="1" noChangeArrowheads="1"/>
          </p:cNvSpPr>
          <p:nvPr>
            <p:ph type="title"/>
          </p:nvPr>
        </p:nvSpPr>
        <p:spPr>
          <a:xfrm>
            <a:off x="1524000" y="0"/>
            <a:ext cx="9144000" cy="714356"/>
          </a:xfrm>
        </p:spPr>
        <p:txBody>
          <a:bodyPr/>
          <a:lstStyle/>
          <a:p>
            <a:pPr marL="54864" indent="0" algn="ctr" eaLnBrk="1" fontAlgn="auto" hangingPunct="1">
              <a:spcAft>
                <a:spcPts val="0"/>
              </a:spcAft>
              <a:defRPr/>
            </a:pPr>
            <a:r>
              <a:rPr lang="fa-IR" sz="4000" dirty="0">
                <a:solidFill>
                  <a:schemeClr val="accent6">
                    <a:lumMod val="75000"/>
                  </a:schemeClr>
                </a:solidFill>
                <a:cs typeface="B Sahar" pitchFamily="2" charset="-78"/>
              </a:rPr>
              <a:t>ترازیابی</a:t>
            </a:r>
            <a:endParaRPr lang="en-US" sz="4000" dirty="0">
              <a:solidFill>
                <a:schemeClr val="accent6">
                  <a:lumMod val="75000"/>
                </a:schemeClr>
              </a:solidFill>
              <a:cs typeface="B Sahar" pitchFamily="2" charset="-78"/>
            </a:endParaRPr>
          </a:p>
        </p:txBody>
      </p:sp>
      <p:sp>
        <p:nvSpPr>
          <p:cNvPr id="140291" name="Text Placeholder 6"/>
          <p:cNvSpPr>
            <a:spLocks noGrp="1"/>
          </p:cNvSpPr>
          <p:nvPr>
            <p:ph type="body" sz="half" idx="1"/>
          </p:nvPr>
        </p:nvSpPr>
        <p:spPr>
          <a:xfrm>
            <a:off x="1666875" y="714376"/>
            <a:ext cx="8858250" cy="6143625"/>
          </a:xfrm>
        </p:spPr>
        <p:txBody>
          <a:bodyPr/>
          <a:lstStyle/>
          <a:p>
            <a:pPr algn="r" rtl="1" eaLnBrk="1" hangingPunct="1">
              <a:lnSpc>
                <a:spcPct val="150000"/>
              </a:lnSpc>
              <a:buClr>
                <a:srgbClr val="FFFF00"/>
              </a:buClr>
              <a:defRPr/>
            </a:pPr>
            <a:r>
              <a:rPr lang="fa-IR" sz="2200" dirty="0">
                <a:cs typeface="B Nazanin" pitchFamily="2" charset="-78"/>
              </a:rPr>
              <a:t> </a:t>
            </a:r>
            <a:r>
              <a:rPr lang="fa-IR" sz="2200" dirty="0">
                <a:solidFill>
                  <a:srgbClr val="92D050"/>
                </a:solidFill>
                <a:cs typeface="B Nazanin" pitchFamily="2" charset="-78"/>
              </a:rPr>
              <a:t>تنظیمات موقتی </a:t>
            </a:r>
            <a:r>
              <a:rPr lang="fa-IR" sz="2200" dirty="0">
                <a:cs typeface="B Nazanin" pitchFamily="2" charset="-78"/>
              </a:rPr>
              <a:t>:  </a:t>
            </a:r>
          </a:p>
          <a:p>
            <a:pPr algn="r" rtl="1" eaLnBrk="1" hangingPunct="1">
              <a:lnSpc>
                <a:spcPct val="150000"/>
              </a:lnSpc>
              <a:buClr>
                <a:srgbClr val="FFFF00"/>
              </a:buClr>
              <a:buFont typeface="Wingdings 2" panose="05020102010507070707" pitchFamily="18" charset="2"/>
              <a:buNone/>
              <a:defRPr/>
            </a:pPr>
            <a:r>
              <a:rPr lang="fa-IR" sz="2200" dirty="0">
                <a:cs typeface="B Nazanin" pitchFamily="2" charset="-78"/>
              </a:rPr>
              <a:t>این تنظیمات عبارتند:</a:t>
            </a:r>
          </a:p>
          <a:p>
            <a:pPr marL="457200" indent="-457200" algn="r" rtl="1" eaLnBrk="1" hangingPunct="1">
              <a:lnSpc>
                <a:spcPct val="150000"/>
              </a:lnSpc>
              <a:buClr>
                <a:srgbClr val="FF33CC"/>
              </a:buClr>
              <a:buFont typeface="+mj-lt"/>
              <a:buAutoNum type="arabicParenR"/>
              <a:defRPr/>
            </a:pPr>
            <a:r>
              <a:rPr lang="fa-IR" sz="2200" dirty="0">
                <a:cs typeface="B Nazanin" pitchFamily="2" charset="-78"/>
              </a:rPr>
              <a:t> </a:t>
            </a:r>
            <a:r>
              <a:rPr lang="fa-IR" sz="2200" dirty="0">
                <a:solidFill>
                  <a:srgbClr val="FFC000"/>
                </a:solidFill>
                <a:cs typeface="B Nazanin" pitchFamily="2" charset="-78"/>
              </a:rPr>
              <a:t>استقرار : </a:t>
            </a:r>
            <a:r>
              <a:rPr lang="fa-IR" sz="2200" dirty="0">
                <a:cs typeface="B Nazanin" pitchFamily="2" charset="-78"/>
              </a:rPr>
              <a:t>یعنی قرار دادن دوربین روی سه پایه مربوطه و مستقر کردن آن روی نقطه مورد نظر</a:t>
            </a:r>
          </a:p>
          <a:p>
            <a:pPr marL="457200" indent="-457200" algn="r" rtl="1" eaLnBrk="1" hangingPunct="1">
              <a:lnSpc>
                <a:spcPct val="150000"/>
              </a:lnSpc>
              <a:buClr>
                <a:srgbClr val="FFFF00"/>
              </a:buClr>
              <a:buNone/>
              <a:defRPr/>
            </a:pPr>
            <a:r>
              <a:rPr lang="fa-IR" sz="2200" dirty="0">
                <a:cs typeface="B Nazanin" pitchFamily="2" charset="-78"/>
              </a:rPr>
              <a:t> در استقرار دوربین بایستی نکات زیر رعایت شود:</a:t>
            </a:r>
          </a:p>
          <a:p>
            <a:pPr marL="457200" indent="-457200" algn="r" rtl="1" eaLnBrk="1" hangingPunct="1">
              <a:lnSpc>
                <a:spcPct val="150000"/>
              </a:lnSpc>
              <a:buClr>
                <a:srgbClr val="FF3300"/>
              </a:buClr>
              <a:buFont typeface="Wingdings" pitchFamily="2" charset="2"/>
              <a:buChar char="Ø"/>
              <a:defRPr/>
            </a:pPr>
            <a:r>
              <a:rPr lang="fa-IR" sz="2200" dirty="0">
                <a:cs typeface="B Nazanin" pitchFamily="2" charset="-78"/>
              </a:rPr>
              <a:t>حتی المقدور دوربین در وسط دو نقطه ای باشد که میخواهیم اختلاف ارتفاعشان را تعیین کنیم.</a:t>
            </a:r>
          </a:p>
          <a:p>
            <a:pPr marL="457200" indent="-457200" algn="r" rtl="1" eaLnBrk="1" hangingPunct="1">
              <a:lnSpc>
                <a:spcPct val="150000"/>
              </a:lnSpc>
              <a:buClr>
                <a:srgbClr val="FF3300"/>
              </a:buClr>
              <a:buFont typeface="Wingdings" pitchFamily="2" charset="2"/>
              <a:buChar char="Ø"/>
              <a:defRPr/>
            </a:pPr>
            <a:r>
              <a:rPr lang="fa-IR" sz="2200" dirty="0">
                <a:cs typeface="B Nazanin" pitchFamily="2" charset="-78"/>
              </a:rPr>
              <a:t> بلندی سه پایه متناسب با قد عامل باشد</a:t>
            </a:r>
          </a:p>
          <a:p>
            <a:pPr marL="457200" indent="-457200" algn="r" rtl="1" eaLnBrk="1" hangingPunct="1">
              <a:lnSpc>
                <a:spcPct val="150000"/>
              </a:lnSpc>
              <a:buClr>
                <a:srgbClr val="FF3300"/>
              </a:buClr>
              <a:buFont typeface="Wingdings" pitchFamily="2" charset="2"/>
              <a:buChar char="Ø"/>
              <a:defRPr/>
            </a:pPr>
            <a:r>
              <a:rPr lang="fa-IR" sz="2200" dirty="0">
                <a:cs typeface="B Nazanin" pitchFamily="2" charset="-78"/>
              </a:rPr>
              <a:t> دستگاه از نظر استقرار بایستی پایدار باشد.</a:t>
            </a:r>
          </a:p>
          <a:p>
            <a:pPr marL="457200" indent="-457200" algn="r" rtl="1" eaLnBrk="1" hangingPunct="1">
              <a:lnSpc>
                <a:spcPct val="150000"/>
              </a:lnSpc>
              <a:buClr>
                <a:srgbClr val="FF33CC"/>
              </a:buClr>
              <a:buFont typeface="+mj-lt"/>
              <a:buAutoNum type="arabicParenR" startAt="2"/>
              <a:defRPr/>
            </a:pPr>
            <a:r>
              <a:rPr lang="fa-IR" sz="2200" dirty="0">
                <a:solidFill>
                  <a:srgbClr val="FFC000"/>
                </a:solidFill>
                <a:cs typeface="B Nazanin" pitchFamily="2" charset="-78"/>
              </a:rPr>
              <a:t> تراز کردن دستگاه: </a:t>
            </a:r>
            <a:r>
              <a:rPr lang="fa-IR" sz="2200" dirty="0">
                <a:cs typeface="B Nazanin" pitchFamily="2" charset="-78"/>
              </a:rPr>
              <a:t>از نظر تراز کروی و استوانه ای( درصورتیکه تراز استوانه ای هم داشته باشد) </a:t>
            </a:r>
          </a:p>
          <a:p>
            <a:pPr marL="457200" indent="-457200" algn="r" rtl="1" eaLnBrk="1" hangingPunct="1">
              <a:lnSpc>
                <a:spcPct val="150000"/>
              </a:lnSpc>
              <a:buClr>
                <a:srgbClr val="FF33CC"/>
              </a:buClr>
              <a:buFont typeface="+mj-lt"/>
              <a:buAutoNum type="arabicParenR" startAt="2"/>
              <a:defRPr/>
            </a:pPr>
            <a:r>
              <a:rPr lang="fa-IR" sz="2200" dirty="0">
                <a:solidFill>
                  <a:srgbClr val="FFC000"/>
                </a:solidFill>
                <a:cs typeface="B Nazanin" pitchFamily="2" charset="-78"/>
              </a:rPr>
              <a:t>حذف پارالاکس: </a:t>
            </a:r>
            <a:r>
              <a:rPr lang="fa-IR" sz="2200" dirty="0">
                <a:cs typeface="B Nazanin" pitchFamily="2" charset="-78"/>
              </a:rPr>
              <a:t>یعنی واضح دیدن تصویر شاخص ( در یدان دید آوردن شیئی مورد نظر در دوربین) وهچنین روشن کردن تارهای رتیکول </a:t>
            </a:r>
            <a:r>
              <a:rPr lang="fa-IR" sz="2200" dirty="0">
                <a:solidFill>
                  <a:srgbClr val="FFC000"/>
                </a:solidFill>
                <a:cs typeface="B Nazanin" pitchFamily="2" charset="-78"/>
              </a:rPr>
              <a:t> </a:t>
            </a:r>
          </a:p>
        </p:txBody>
      </p:sp>
      <p:sp>
        <p:nvSpPr>
          <p:cNvPr id="217092" name="Rectangle 5"/>
          <p:cNvSpPr>
            <a:spLocks noChangeArrowheads="1"/>
          </p:cNvSpPr>
          <p:nvPr/>
        </p:nvSpPr>
        <p:spPr bwMode="auto">
          <a:xfrm>
            <a:off x="1048327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buClr>
                <a:schemeClr val="accent1"/>
              </a:buClr>
              <a:buSzPct val="70000"/>
              <a:buFont typeface="Wingdings 2" panose="05020102010507070707" pitchFamily="18" charset="2"/>
              <a:buChar char=""/>
              <a:defRPr sz="3200">
                <a:solidFill>
                  <a:schemeClr val="tx1"/>
                </a:solidFill>
                <a:latin typeface="Rockwell" panose="02060603020205020403" pitchFamily="18" charset="0"/>
                <a:cs typeface="Times New Roman" panose="02020603050405020304" pitchFamily="18" charset="0"/>
              </a:defRPr>
            </a:lvl1pPr>
            <a:lvl2pPr marL="742950" indent="-285750">
              <a:spcBef>
                <a:spcPts val="400"/>
              </a:spcBef>
              <a:buClr>
                <a:schemeClr val="accent2"/>
              </a:buClr>
              <a:buSzPct val="90000"/>
              <a:buChar char="•"/>
              <a:defRPr sz="2600">
                <a:solidFill>
                  <a:schemeClr val="tx1"/>
                </a:solidFill>
                <a:latin typeface="Rockwell" panose="02060603020205020403" pitchFamily="18" charset="0"/>
                <a:cs typeface="Times New Roman" panose="02020603050405020304" pitchFamily="18" charset="0"/>
              </a:defRPr>
            </a:lvl2pPr>
            <a:lvl3pPr marL="1143000" indent="-228600">
              <a:spcBef>
                <a:spcPts val="400"/>
              </a:spcBef>
              <a:buClr>
                <a:srgbClr val="A8CDD7"/>
              </a:buClr>
              <a:buSzPct val="100000"/>
              <a:buFont typeface="Wingdings 2" panose="05020102010507070707" pitchFamily="18" charset="2"/>
              <a:buChar char=""/>
              <a:defRPr sz="2300">
                <a:solidFill>
                  <a:schemeClr val="tx1"/>
                </a:solidFill>
                <a:latin typeface="Rockwell" panose="02060603020205020403" pitchFamily="18" charset="0"/>
                <a:cs typeface="Times New Roman" panose="02020603050405020304" pitchFamily="18" charset="0"/>
              </a:defRPr>
            </a:lvl3pPr>
            <a:lvl4pPr marL="1600200" indent="-228600">
              <a:spcBef>
                <a:spcPts val="400"/>
              </a:spcBef>
              <a:buClr>
                <a:srgbClr val="A8CDD7"/>
              </a:buClr>
              <a:buSzPct val="100000"/>
              <a:buFont typeface="Wingdings 2" panose="05020102010507070707" pitchFamily="18" charset="2"/>
              <a:buChar char=""/>
              <a:defRPr sz="2000">
                <a:solidFill>
                  <a:schemeClr val="tx1"/>
                </a:solidFill>
                <a:latin typeface="Rockwell" panose="02060603020205020403" pitchFamily="18" charset="0"/>
                <a:cs typeface="Times New Roman" panose="02020603050405020304" pitchFamily="18" charset="0"/>
              </a:defRPr>
            </a:lvl4pPr>
            <a:lvl5pPr marL="2057400" indent="-228600">
              <a:spcBef>
                <a:spcPts val="400"/>
              </a:spcBef>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5pPr>
            <a:lvl6pPr marL="25146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6pPr>
            <a:lvl7pPr marL="29718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7pPr>
            <a:lvl8pPr marL="34290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8pPr>
            <a:lvl9pPr marL="38862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9pPr>
          </a:lstStyle>
          <a:p>
            <a:pPr fontAlgn="base">
              <a:spcBef>
                <a:spcPct val="0"/>
              </a:spcBef>
              <a:spcAft>
                <a:spcPct val="0"/>
              </a:spcAft>
              <a:buClrTx/>
              <a:buSzTx/>
              <a:buFontTx/>
              <a:buNone/>
            </a:pPr>
            <a:endParaRPr lang="en-US" altLang="fa-IR" sz="1800">
              <a:solidFill>
                <a:prstClr val="white"/>
              </a:solidFill>
              <a:latin typeface="Arial" panose="020B0604020202020204" pitchFamily="34" charset="0"/>
              <a:cs typeface="Arial" panose="020B0604020202020204" pitchFamily="34" charset="0"/>
            </a:endParaRPr>
          </a:p>
        </p:txBody>
      </p:sp>
      <p:sp>
        <p:nvSpPr>
          <p:cNvPr id="217093" name="Rectangle 6"/>
          <p:cNvSpPr>
            <a:spLocks noChangeArrowheads="1"/>
          </p:cNvSpPr>
          <p:nvPr/>
        </p:nvSpPr>
        <p:spPr bwMode="auto">
          <a:xfrm>
            <a:off x="10483270" y="2344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buClr>
                <a:schemeClr val="accent1"/>
              </a:buClr>
              <a:buSzPct val="70000"/>
              <a:buFont typeface="Wingdings 2" panose="05020102010507070707" pitchFamily="18" charset="2"/>
              <a:buChar char=""/>
              <a:defRPr sz="3200">
                <a:solidFill>
                  <a:schemeClr val="tx1"/>
                </a:solidFill>
                <a:latin typeface="Rockwell" panose="02060603020205020403" pitchFamily="18" charset="0"/>
                <a:cs typeface="Times New Roman" panose="02020603050405020304" pitchFamily="18" charset="0"/>
              </a:defRPr>
            </a:lvl1pPr>
            <a:lvl2pPr marL="742950" indent="-285750">
              <a:spcBef>
                <a:spcPts val="400"/>
              </a:spcBef>
              <a:buClr>
                <a:schemeClr val="accent2"/>
              </a:buClr>
              <a:buSzPct val="90000"/>
              <a:buChar char="•"/>
              <a:defRPr sz="2600">
                <a:solidFill>
                  <a:schemeClr val="tx1"/>
                </a:solidFill>
                <a:latin typeface="Rockwell" panose="02060603020205020403" pitchFamily="18" charset="0"/>
                <a:cs typeface="Times New Roman" panose="02020603050405020304" pitchFamily="18" charset="0"/>
              </a:defRPr>
            </a:lvl2pPr>
            <a:lvl3pPr marL="1143000" indent="-228600">
              <a:spcBef>
                <a:spcPts val="400"/>
              </a:spcBef>
              <a:buClr>
                <a:srgbClr val="A8CDD7"/>
              </a:buClr>
              <a:buSzPct val="100000"/>
              <a:buFont typeface="Wingdings 2" panose="05020102010507070707" pitchFamily="18" charset="2"/>
              <a:buChar char=""/>
              <a:defRPr sz="2300">
                <a:solidFill>
                  <a:schemeClr val="tx1"/>
                </a:solidFill>
                <a:latin typeface="Rockwell" panose="02060603020205020403" pitchFamily="18" charset="0"/>
                <a:cs typeface="Times New Roman" panose="02020603050405020304" pitchFamily="18" charset="0"/>
              </a:defRPr>
            </a:lvl3pPr>
            <a:lvl4pPr marL="1600200" indent="-228600">
              <a:spcBef>
                <a:spcPts val="400"/>
              </a:spcBef>
              <a:buClr>
                <a:srgbClr val="A8CDD7"/>
              </a:buClr>
              <a:buSzPct val="100000"/>
              <a:buFont typeface="Wingdings 2" panose="05020102010507070707" pitchFamily="18" charset="2"/>
              <a:buChar char=""/>
              <a:defRPr sz="2000">
                <a:solidFill>
                  <a:schemeClr val="tx1"/>
                </a:solidFill>
                <a:latin typeface="Rockwell" panose="02060603020205020403" pitchFamily="18" charset="0"/>
                <a:cs typeface="Times New Roman" panose="02020603050405020304" pitchFamily="18" charset="0"/>
              </a:defRPr>
            </a:lvl4pPr>
            <a:lvl5pPr marL="2057400" indent="-228600">
              <a:spcBef>
                <a:spcPts val="400"/>
              </a:spcBef>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5pPr>
            <a:lvl6pPr marL="25146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6pPr>
            <a:lvl7pPr marL="29718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7pPr>
            <a:lvl8pPr marL="34290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8pPr>
            <a:lvl9pPr marL="38862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9pPr>
          </a:lstStyle>
          <a:p>
            <a:pPr fontAlgn="base">
              <a:spcBef>
                <a:spcPct val="0"/>
              </a:spcBef>
              <a:spcAft>
                <a:spcPct val="0"/>
              </a:spcAft>
              <a:buClrTx/>
              <a:buSzTx/>
              <a:buFontTx/>
              <a:buNone/>
            </a:pPr>
            <a:endParaRPr lang="en-US" altLang="fa-IR" sz="1800">
              <a:solidFill>
                <a:prstClr val="whit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22032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Rot="1" noChangeArrowheads="1"/>
          </p:cNvSpPr>
          <p:nvPr>
            <p:ph type="title"/>
          </p:nvPr>
        </p:nvSpPr>
        <p:spPr>
          <a:xfrm>
            <a:off x="1524000" y="0"/>
            <a:ext cx="9144000" cy="714356"/>
          </a:xfrm>
        </p:spPr>
        <p:txBody>
          <a:bodyPr/>
          <a:lstStyle/>
          <a:p>
            <a:pPr marL="54864" indent="0" algn="ctr" eaLnBrk="1" fontAlgn="auto" hangingPunct="1">
              <a:spcAft>
                <a:spcPts val="0"/>
              </a:spcAft>
              <a:defRPr/>
            </a:pPr>
            <a:r>
              <a:rPr lang="fa-IR" sz="4000" dirty="0">
                <a:solidFill>
                  <a:schemeClr val="accent6">
                    <a:lumMod val="75000"/>
                  </a:schemeClr>
                </a:solidFill>
                <a:cs typeface="B Sahar" pitchFamily="2" charset="-78"/>
              </a:rPr>
              <a:t>ترازیابی</a:t>
            </a:r>
            <a:endParaRPr lang="en-US" sz="4000" dirty="0">
              <a:solidFill>
                <a:schemeClr val="accent6">
                  <a:lumMod val="75000"/>
                </a:schemeClr>
              </a:solidFill>
              <a:cs typeface="B Sahar" pitchFamily="2" charset="-78"/>
            </a:endParaRPr>
          </a:p>
        </p:txBody>
      </p:sp>
      <p:sp>
        <p:nvSpPr>
          <p:cNvPr id="219139" name="Text Placeholder 6"/>
          <p:cNvSpPr>
            <a:spLocks noGrp="1"/>
          </p:cNvSpPr>
          <p:nvPr>
            <p:ph type="body" sz="half" idx="1"/>
          </p:nvPr>
        </p:nvSpPr>
        <p:spPr>
          <a:xfrm>
            <a:off x="1666875" y="714376"/>
            <a:ext cx="8858250" cy="6143625"/>
          </a:xfrm>
        </p:spPr>
        <p:txBody>
          <a:bodyPr/>
          <a:lstStyle/>
          <a:p>
            <a:pPr algn="r" rtl="1" eaLnBrk="1" hangingPunct="1">
              <a:lnSpc>
                <a:spcPct val="150000"/>
              </a:lnSpc>
              <a:buClr>
                <a:srgbClr val="FFFF00"/>
              </a:buClr>
            </a:pPr>
            <a:r>
              <a:rPr lang="fa-IR" altLang="fa-IR" sz="2200">
                <a:solidFill>
                  <a:srgbClr val="92D050"/>
                </a:solidFill>
                <a:cs typeface="B Nazanin" panose="00000400000000000000" pitchFamily="2" charset="-78"/>
              </a:rPr>
              <a:t>تنظیمات دائمی : </a:t>
            </a:r>
            <a:r>
              <a:rPr lang="fa-IR" altLang="fa-IR" sz="2200">
                <a:cs typeface="B Nazanin" panose="00000400000000000000" pitchFamily="2" charset="-78"/>
              </a:rPr>
              <a:t>همانطور که قبلا گفته شده است محورهای ترازیاب ( محور عدسیها – محور کلیماسیون – محور لوله تراز – محور اصلی (قائم) ) نسبت بهم در وضعیت ثابتی قرار دارند مثلا محور عدسیها بر محور کلیماسیون منطبق بوده و موازی محور لوله تراز میباشد و یا اینکه محور قائم بر محور دیدگانی عمود میباشد. ایجادر این وضعیتها توسط کارخانه انجام میشود ولی ممکن است در اثر عواملی بهم بخورد ( وضعیت محورها نسبت بهم از حالت تعادل خارج شود) در این مرحله تا جائیکه مربوط به عامل است باید در رفع این اشکالات چه از نظر محاسباتی و یا عملی و یا تنظیم بکوشد.</a:t>
            </a:r>
          </a:p>
          <a:p>
            <a:pPr algn="r" rtl="1" eaLnBrk="1" hangingPunct="1">
              <a:lnSpc>
                <a:spcPct val="150000"/>
              </a:lnSpc>
              <a:buClr>
                <a:srgbClr val="FFFF00"/>
              </a:buClr>
              <a:buFont typeface="Wingdings 2" panose="05020102010507070707" pitchFamily="18" charset="2"/>
              <a:buNone/>
            </a:pPr>
            <a:r>
              <a:rPr lang="fa-IR" altLang="fa-IR" sz="2200">
                <a:cs typeface="B Nazanin" panose="00000400000000000000" pitchFamily="2" charset="-78"/>
              </a:rPr>
              <a:t>این تنظیمات دو نوع هستند:</a:t>
            </a:r>
          </a:p>
          <a:p>
            <a:pPr algn="r" rtl="1" eaLnBrk="1" hangingPunct="1">
              <a:lnSpc>
                <a:spcPct val="150000"/>
              </a:lnSpc>
              <a:buClr>
                <a:srgbClr val="FF3300"/>
              </a:buClr>
              <a:buFont typeface="Wingdings" panose="05000000000000000000" pitchFamily="2" charset="2"/>
              <a:buChar char="Ø"/>
            </a:pPr>
            <a:r>
              <a:rPr lang="fa-IR" altLang="fa-IR" sz="2200">
                <a:cs typeface="B Nazanin" panose="00000400000000000000" pitchFamily="2" charset="-78"/>
              </a:rPr>
              <a:t> </a:t>
            </a:r>
            <a:r>
              <a:rPr lang="fa-IR" altLang="fa-IR" sz="2200">
                <a:solidFill>
                  <a:srgbClr val="FFC000"/>
                </a:solidFill>
                <a:cs typeface="B Nazanin" panose="00000400000000000000" pitchFamily="2" charset="-78"/>
              </a:rPr>
              <a:t>تنظیم محور لوله تراز</a:t>
            </a:r>
          </a:p>
          <a:p>
            <a:pPr algn="r" rtl="1" eaLnBrk="1" hangingPunct="1">
              <a:lnSpc>
                <a:spcPct val="150000"/>
              </a:lnSpc>
              <a:buClr>
                <a:srgbClr val="FF3300"/>
              </a:buClr>
              <a:buFont typeface="Wingdings" panose="05000000000000000000" pitchFamily="2" charset="2"/>
              <a:buChar char="Ø"/>
            </a:pPr>
            <a:r>
              <a:rPr lang="fa-IR" altLang="fa-IR" sz="2200">
                <a:solidFill>
                  <a:srgbClr val="FFC000"/>
                </a:solidFill>
                <a:cs typeface="B Nazanin" panose="00000400000000000000" pitchFamily="2" charset="-78"/>
              </a:rPr>
              <a:t>  تنظیم محور کلیماسیون</a:t>
            </a:r>
          </a:p>
          <a:p>
            <a:pPr algn="r" rtl="1" eaLnBrk="1" hangingPunct="1">
              <a:lnSpc>
                <a:spcPct val="150000"/>
              </a:lnSpc>
              <a:buClr>
                <a:srgbClr val="FFFF00"/>
              </a:buClr>
              <a:buFont typeface="Wingdings 2" panose="05020102010507070707" pitchFamily="18" charset="2"/>
              <a:buNone/>
            </a:pPr>
            <a:r>
              <a:rPr lang="fa-IR" altLang="fa-IR" sz="2200">
                <a:cs typeface="B Nazanin" panose="00000400000000000000" pitchFamily="2" charset="-78"/>
              </a:rPr>
              <a:t>که در بخشهای بعدی توضیح داده خواهند شد.</a:t>
            </a:r>
          </a:p>
        </p:txBody>
      </p:sp>
      <p:sp>
        <p:nvSpPr>
          <p:cNvPr id="219140" name="Rectangle 5"/>
          <p:cNvSpPr>
            <a:spLocks noChangeArrowheads="1"/>
          </p:cNvSpPr>
          <p:nvPr/>
        </p:nvSpPr>
        <p:spPr bwMode="auto">
          <a:xfrm>
            <a:off x="1048327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buClr>
                <a:schemeClr val="accent1"/>
              </a:buClr>
              <a:buSzPct val="70000"/>
              <a:buFont typeface="Wingdings 2" panose="05020102010507070707" pitchFamily="18" charset="2"/>
              <a:buChar char=""/>
              <a:defRPr sz="3200">
                <a:solidFill>
                  <a:schemeClr val="tx1"/>
                </a:solidFill>
                <a:latin typeface="Rockwell" panose="02060603020205020403" pitchFamily="18" charset="0"/>
                <a:cs typeface="Times New Roman" panose="02020603050405020304" pitchFamily="18" charset="0"/>
              </a:defRPr>
            </a:lvl1pPr>
            <a:lvl2pPr marL="742950" indent="-285750">
              <a:spcBef>
                <a:spcPts val="400"/>
              </a:spcBef>
              <a:buClr>
                <a:schemeClr val="accent2"/>
              </a:buClr>
              <a:buSzPct val="90000"/>
              <a:buChar char="•"/>
              <a:defRPr sz="2600">
                <a:solidFill>
                  <a:schemeClr val="tx1"/>
                </a:solidFill>
                <a:latin typeface="Rockwell" panose="02060603020205020403" pitchFamily="18" charset="0"/>
                <a:cs typeface="Times New Roman" panose="02020603050405020304" pitchFamily="18" charset="0"/>
              </a:defRPr>
            </a:lvl2pPr>
            <a:lvl3pPr marL="1143000" indent="-228600">
              <a:spcBef>
                <a:spcPts val="400"/>
              </a:spcBef>
              <a:buClr>
                <a:srgbClr val="A8CDD7"/>
              </a:buClr>
              <a:buSzPct val="100000"/>
              <a:buFont typeface="Wingdings 2" panose="05020102010507070707" pitchFamily="18" charset="2"/>
              <a:buChar char=""/>
              <a:defRPr sz="2300">
                <a:solidFill>
                  <a:schemeClr val="tx1"/>
                </a:solidFill>
                <a:latin typeface="Rockwell" panose="02060603020205020403" pitchFamily="18" charset="0"/>
                <a:cs typeface="Times New Roman" panose="02020603050405020304" pitchFamily="18" charset="0"/>
              </a:defRPr>
            </a:lvl3pPr>
            <a:lvl4pPr marL="1600200" indent="-228600">
              <a:spcBef>
                <a:spcPts val="400"/>
              </a:spcBef>
              <a:buClr>
                <a:srgbClr val="A8CDD7"/>
              </a:buClr>
              <a:buSzPct val="100000"/>
              <a:buFont typeface="Wingdings 2" panose="05020102010507070707" pitchFamily="18" charset="2"/>
              <a:buChar char=""/>
              <a:defRPr sz="2000">
                <a:solidFill>
                  <a:schemeClr val="tx1"/>
                </a:solidFill>
                <a:latin typeface="Rockwell" panose="02060603020205020403" pitchFamily="18" charset="0"/>
                <a:cs typeface="Times New Roman" panose="02020603050405020304" pitchFamily="18" charset="0"/>
              </a:defRPr>
            </a:lvl4pPr>
            <a:lvl5pPr marL="2057400" indent="-228600">
              <a:spcBef>
                <a:spcPts val="400"/>
              </a:spcBef>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5pPr>
            <a:lvl6pPr marL="25146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6pPr>
            <a:lvl7pPr marL="29718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7pPr>
            <a:lvl8pPr marL="34290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8pPr>
            <a:lvl9pPr marL="38862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9pPr>
          </a:lstStyle>
          <a:p>
            <a:pPr fontAlgn="base">
              <a:spcBef>
                <a:spcPct val="0"/>
              </a:spcBef>
              <a:spcAft>
                <a:spcPct val="0"/>
              </a:spcAft>
              <a:buClrTx/>
              <a:buSzTx/>
              <a:buFontTx/>
              <a:buNone/>
            </a:pPr>
            <a:endParaRPr lang="en-US" altLang="fa-IR" sz="1800">
              <a:solidFill>
                <a:prstClr val="white"/>
              </a:solidFill>
              <a:latin typeface="Arial" panose="020B0604020202020204" pitchFamily="34" charset="0"/>
              <a:cs typeface="Arial" panose="020B0604020202020204" pitchFamily="34" charset="0"/>
            </a:endParaRPr>
          </a:p>
        </p:txBody>
      </p:sp>
      <p:sp>
        <p:nvSpPr>
          <p:cNvPr id="219141" name="Rectangle 6"/>
          <p:cNvSpPr>
            <a:spLocks noChangeArrowheads="1"/>
          </p:cNvSpPr>
          <p:nvPr/>
        </p:nvSpPr>
        <p:spPr bwMode="auto">
          <a:xfrm>
            <a:off x="10483270" y="2344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buClr>
                <a:schemeClr val="accent1"/>
              </a:buClr>
              <a:buSzPct val="70000"/>
              <a:buFont typeface="Wingdings 2" panose="05020102010507070707" pitchFamily="18" charset="2"/>
              <a:buChar char=""/>
              <a:defRPr sz="3200">
                <a:solidFill>
                  <a:schemeClr val="tx1"/>
                </a:solidFill>
                <a:latin typeface="Rockwell" panose="02060603020205020403" pitchFamily="18" charset="0"/>
                <a:cs typeface="Times New Roman" panose="02020603050405020304" pitchFamily="18" charset="0"/>
              </a:defRPr>
            </a:lvl1pPr>
            <a:lvl2pPr marL="742950" indent="-285750">
              <a:spcBef>
                <a:spcPts val="400"/>
              </a:spcBef>
              <a:buClr>
                <a:schemeClr val="accent2"/>
              </a:buClr>
              <a:buSzPct val="90000"/>
              <a:buChar char="•"/>
              <a:defRPr sz="2600">
                <a:solidFill>
                  <a:schemeClr val="tx1"/>
                </a:solidFill>
                <a:latin typeface="Rockwell" panose="02060603020205020403" pitchFamily="18" charset="0"/>
                <a:cs typeface="Times New Roman" panose="02020603050405020304" pitchFamily="18" charset="0"/>
              </a:defRPr>
            </a:lvl2pPr>
            <a:lvl3pPr marL="1143000" indent="-228600">
              <a:spcBef>
                <a:spcPts val="400"/>
              </a:spcBef>
              <a:buClr>
                <a:srgbClr val="A8CDD7"/>
              </a:buClr>
              <a:buSzPct val="100000"/>
              <a:buFont typeface="Wingdings 2" panose="05020102010507070707" pitchFamily="18" charset="2"/>
              <a:buChar char=""/>
              <a:defRPr sz="2300">
                <a:solidFill>
                  <a:schemeClr val="tx1"/>
                </a:solidFill>
                <a:latin typeface="Rockwell" panose="02060603020205020403" pitchFamily="18" charset="0"/>
                <a:cs typeface="Times New Roman" panose="02020603050405020304" pitchFamily="18" charset="0"/>
              </a:defRPr>
            </a:lvl3pPr>
            <a:lvl4pPr marL="1600200" indent="-228600">
              <a:spcBef>
                <a:spcPts val="400"/>
              </a:spcBef>
              <a:buClr>
                <a:srgbClr val="A8CDD7"/>
              </a:buClr>
              <a:buSzPct val="100000"/>
              <a:buFont typeface="Wingdings 2" panose="05020102010507070707" pitchFamily="18" charset="2"/>
              <a:buChar char=""/>
              <a:defRPr sz="2000">
                <a:solidFill>
                  <a:schemeClr val="tx1"/>
                </a:solidFill>
                <a:latin typeface="Rockwell" panose="02060603020205020403" pitchFamily="18" charset="0"/>
                <a:cs typeface="Times New Roman" panose="02020603050405020304" pitchFamily="18" charset="0"/>
              </a:defRPr>
            </a:lvl4pPr>
            <a:lvl5pPr marL="2057400" indent="-228600">
              <a:spcBef>
                <a:spcPts val="400"/>
              </a:spcBef>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5pPr>
            <a:lvl6pPr marL="25146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6pPr>
            <a:lvl7pPr marL="29718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7pPr>
            <a:lvl8pPr marL="34290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8pPr>
            <a:lvl9pPr marL="38862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9pPr>
          </a:lstStyle>
          <a:p>
            <a:pPr fontAlgn="base">
              <a:spcBef>
                <a:spcPct val="0"/>
              </a:spcBef>
              <a:spcAft>
                <a:spcPct val="0"/>
              </a:spcAft>
              <a:buClrTx/>
              <a:buSzTx/>
              <a:buFontTx/>
              <a:buNone/>
            </a:pPr>
            <a:endParaRPr lang="en-US" altLang="fa-IR" sz="1800">
              <a:solidFill>
                <a:prstClr val="whit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2683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Rot="1" noChangeArrowheads="1"/>
          </p:cNvSpPr>
          <p:nvPr>
            <p:ph type="title"/>
          </p:nvPr>
        </p:nvSpPr>
        <p:spPr>
          <a:xfrm>
            <a:off x="1524000" y="0"/>
            <a:ext cx="9144000" cy="714356"/>
          </a:xfrm>
        </p:spPr>
        <p:txBody>
          <a:bodyPr/>
          <a:lstStyle/>
          <a:p>
            <a:pPr marL="54864" indent="0" algn="ctr" eaLnBrk="1" fontAlgn="auto" hangingPunct="1">
              <a:spcAft>
                <a:spcPts val="0"/>
              </a:spcAft>
              <a:defRPr/>
            </a:pPr>
            <a:r>
              <a:rPr lang="fa-IR" sz="4000" dirty="0">
                <a:solidFill>
                  <a:schemeClr val="accent6">
                    <a:lumMod val="75000"/>
                  </a:schemeClr>
                </a:solidFill>
                <a:cs typeface="B Sahar" pitchFamily="2" charset="-78"/>
              </a:rPr>
              <a:t>ترازیابی</a:t>
            </a:r>
            <a:endParaRPr lang="en-US" sz="4000" dirty="0">
              <a:solidFill>
                <a:schemeClr val="accent6">
                  <a:lumMod val="75000"/>
                </a:schemeClr>
              </a:solidFill>
              <a:cs typeface="B Sahar" pitchFamily="2" charset="-78"/>
            </a:endParaRPr>
          </a:p>
        </p:txBody>
      </p:sp>
      <p:sp>
        <p:nvSpPr>
          <p:cNvPr id="221187" name="Text Placeholder 6"/>
          <p:cNvSpPr>
            <a:spLocks noGrp="1"/>
          </p:cNvSpPr>
          <p:nvPr>
            <p:ph type="body" sz="half" idx="1"/>
          </p:nvPr>
        </p:nvSpPr>
        <p:spPr>
          <a:xfrm>
            <a:off x="1666875" y="714376"/>
            <a:ext cx="8858250" cy="6143625"/>
          </a:xfrm>
        </p:spPr>
        <p:txBody>
          <a:bodyPr/>
          <a:lstStyle/>
          <a:p>
            <a:pPr algn="r" rtl="1" eaLnBrk="1" hangingPunct="1">
              <a:lnSpc>
                <a:spcPct val="150000"/>
              </a:lnSpc>
              <a:buClr>
                <a:srgbClr val="FFFF00"/>
              </a:buClr>
              <a:buFont typeface="Wingdings" panose="05000000000000000000" pitchFamily="2" charset="2"/>
              <a:buChar char="q"/>
            </a:pPr>
            <a:r>
              <a:rPr lang="fa-IR" altLang="fa-IR" sz="2400" b="1" i="1">
                <a:solidFill>
                  <a:srgbClr val="FF33CC"/>
                </a:solidFill>
                <a:cs typeface="B Nazanin" panose="00000400000000000000" pitchFamily="2" charset="-78"/>
              </a:rPr>
              <a:t>اصول ترازیابی:</a:t>
            </a:r>
          </a:p>
          <a:p>
            <a:pPr algn="r" rtl="1" eaLnBrk="1" hangingPunct="1">
              <a:lnSpc>
                <a:spcPct val="150000"/>
              </a:lnSpc>
              <a:buClr>
                <a:srgbClr val="0070C0"/>
              </a:buClr>
              <a:buFont typeface="Wingdings 2" panose="05020102010507070707" pitchFamily="18" charset="2"/>
              <a:buNone/>
            </a:pPr>
            <a:r>
              <a:rPr lang="fa-IR" altLang="fa-IR" sz="2400" b="1" i="1">
                <a:solidFill>
                  <a:srgbClr val="FF33CC"/>
                </a:solidFill>
                <a:cs typeface="B Nazanin" panose="00000400000000000000" pitchFamily="2" charset="-78"/>
              </a:rPr>
              <a:t> </a:t>
            </a:r>
            <a:r>
              <a:rPr lang="fa-IR" altLang="fa-IR" sz="2200">
                <a:cs typeface="B Nazanin" panose="00000400000000000000" pitchFamily="2" charset="-78"/>
              </a:rPr>
              <a:t>دو نقطه </a:t>
            </a:r>
            <a:r>
              <a:rPr lang="en-US" altLang="fa-IR" sz="2200">
                <a:cs typeface="B Nazanin" panose="00000400000000000000" pitchFamily="2" charset="-78"/>
              </a:rPr>
              <a:t>A</a:t>
            </a:r>
            <a:r>
              <a:rPr lang="fa-IR" altLang="fa-IR" sz="2200">
                <a:cs typeface="B Nazanin" panose="00000400000000000000" pitchFamily="2" charset="-78"/>
              </a:rPr>
              <a:t> و </a:t>
            </a:r>
            <a:r>
              <a:rPr lang="en-US" altLang="fa-IR" sz="2200">
                <a:cs typeface="B Nazanin" panose="00000400000000000000" pitchFamily="2" charset="-78"/>
              </a:rPr>
              <a:t> B</a:t>
            </a:r>
            <a:r>
              <a:rPr lang="fa-IR" altLang="fa-IR" sz="2200">
                <a:cs typeface="B Nazanin" panose="00000400000000000000" pitchFamily="2" charset="-78"/>
              </a:rPr>
              <a:t> را درنظر میگیریم میخواهیم با معلوم</a:t>
            </a:r>
          </a:p>
          <a:p>
            <a:pPr algn="r" rtl="1" eaLnBrk="1" hangingPunct="1">
              <a:lnSpc>
                <a:spcPct val="150000"/>
              </a:lnSpc>
              <a:buClr>
                <a:srgbClr val="0070C0"/>
              </a:buClr>
              <a:buFont typeface="Wingdings 2" panose="05020102010507070707" pitchFamily="18" charset="2"/>
              <a:buNone/>
            </a:pPr>
            <a:r>
              <a:rPr lang="fa-IR" altLang="fa-IR" sz="2200">
                <a:cs typeface="B Nazanin" panose="00000400000000000000" pitchFamily="2" charset="-78"/>
              </a:rPr>
              <a:t> بودن ارتفاع نقطه </a:t>
            </a:r>
            <a:r>
              <a:rPr lang="en-US" altLang="fa-IR" sz="2200">
                <a:cs typeface="B Nazanin" panose="00000400000000000000" pitchFamily="2" charset="-78"/>
              </a:rPr>
              <a:t>A</a:t>
            </a:r>
            <a:r>
              <a:rPr lang="fa-IR" altLang="fa-IR" sz="2200">
                <a:cs typeface="B Nazanin" panose="00000400000000000000" pitchFamily="2" charset="-78"/>
              </a:rPr>
              <a:t> ارتفاع نقطه </a:t>
            </a:r>
            <a:r>
              <a:rPr lang="en-US" altLang="fa-IR" sz="2200">
                <a:cs typeface="B Nazanin" panose="00000400000000000000" pitchFamily="2" charset="-78"/>
              </a:rPr>
              <a:t>B</a:t>
            </a:r>
            <a:r>
              <a:rPr lang="fa-IR" altLang="fa-IR" sz="2200">
                <a:cs typeface="B Nazanin" panose="00000400000000000000" pitchFamily="2" charset="-78"/>
              </a:rPr>
              <a:t> را بدست آوریم:</a:t>
            </a:r>
          </a:p>
          <a:p>
            <a:pPr algn="r" rtl="1" eaLnBrk="1" hangingPunct="1">
              <a:lnSpc>
                <a:spcPct val="150000"/>
              </a:lnSpc>
              <a:buClr>
                <a:srgbClr val="0070C0"/>
              </a:buClr>
              <a:buFont typeface="Wingdings 2" panose="05020102010507070707" pitchFamily="18" charset="2"/>
              <a:buNone/>
            </a:pPr>
            <a:r>
              <a:rPr lang="fa-IR" altLang="fa-IR" sz="2200">
                <a:cs typeface="B Nazanin" panose="00000400000000000000" pitchFamily="2" charset="-78"/>
              </a:rPr>
              <a:t>پس از استقرار و تراز کردن دستگاه و قرائت عدد </a:t>
            </a:r>
          </a:p>
          <a:p>
            <a:pPr algn="r" rtl="1" eaLnBrk="1" hangingPunct="1">
              <a:lnSpc>
                <a:spcPct val="150000"/>
              </a:lnSpc>
              <a:buClr>
                <a:srgbClr val="0070C0"/>
              </a:buClr>
              <a:buFont typeface="Wingdings 2" panose="05020102010507070707" pitchFamily="18" charset="2"/>
              <a:buNone/>
            </a:pPr>
            <a:r>
              <a:rPr lang="fa-IR" altLang="fa-IR" sz="2200">
                <a:cs typeface="B Nazanin" panose="00000400000000000000" pitchFamily="2" charset="-78"/>
              </a:rPr>
              <a:t>شاخصهای مستقر در نقاط مذکور با روابط و فرضیات زیر</a:t>
            </a:r>
          </a:p>
          <a:p>
            <a:pPr algn="r" rtl="1" eaLnBrk="1" hangingPunct="1">
              <a:lnSpc>
                <a:spcPct val="150000"/>
              </a:lnSpc>
              <a:buClr>
                <a:srgbClr val="0070C0"/>
              </a:buClr>
              <a:buFont typeface="Wingdings 2" panose="05020102010507070707" pitchFamily="18" charset="2"/>
              <a:buNone/>
            </a:pPr>
            <a:r>
              <a:rPr lang="fa-IR" altLang="fa-IR" sz="2200">
                <a:cs typeface="B Nazanin" panose="00000400000000000000" pitchFamily="2" charset="-78"/>
              </a:rPr>
              <a:t>ارتفاع نقطه </a:t>
            </a:r>
            <a:r>
              <a:rPr lang="en-US" altLang="fa-IR" sz="2200">
                <a:cs typeface="B Nazanin" panose="00000400000000000000" pitchFamily="2" charset="-78"/>
              </a:rPr>
              <a:t>B</a:t>
            </a:r>
            <a:r>
              <a:rPr lang="fa-IR" altLang="fa-IR" sz="2200">
                <a:cs typeface="B Nazanin" panose="00000400000000000000" pitchFamily="2" charset="-78"/>
              </a:rPr>
              <a:t> بدست میاید:</a:t>
            </a:r>
          </a:p>
          <a:p>
            <a:pPr algn="r" rtl="1" eaLnBrk="1" hangingPunct="1">
              <a:lnSpc>
                <a:spcPct val="150000"/>
              </a:lnSpc>
              <a:buClr>
                <a:srgbClr val="0070C0"/>
              </a:buClr>
              <a:buFont typeface="Wingdings 2" panose="05020102010507070707" pitchFamily="18" charset="2"/>
              <a:buNone/>
            </a:pPr>
            <a:r>
              <a:rPr lang="fa-IR" altLang="fa-IR" sz="2200">
                <a:cs typeface="B Nazanin" panose="00000400000000000000" pitchFamily="2" charset="-78"/>
              </a:rPr>
              <a:t>             قرائت شاخص مستقر در </a:t>
            </a:r>
            <a:r>
              <a:rPr lang="en-US" altLang="fa-IR" sz="2200">
                <a:cs typeface="B Nazanin" panose="00000400000000000000" pitchFamily="2" charset="-78"/>
              </a:rPr>
              <a:t>A</a:t>
            </a:r>
            <a:r>
              <a:rPr lang="fa-IR" altLang="fa-IR" sz="2200">
                <a:cs typeface="B Nazanin" panose="00000400000000000000" pitchFamily="2" charset="-78"/>
              </a:rPr>
              <a:t> ( قرائت عقب </a:t>
            </a:r>
            <a:r>
              <a:rPr lang="en-US" altLang="fa-IR" sz="2200">
                <a:cs typeface="B Nazanin" panose="00000400000000000000" pitchFamily="2" charset="-78"/>
              </a:rPr>
              <a:t>BS</a:t>
            </a:r>
            <a:r>
              <a:rPr lang="fa-IR" altLang="fa-IR" sz="2200">
                <a:cs typeface="B Nazanin" panose="00000400000000000000" pitchFamily="2" charset="-78"/>
              </a:rPr>
              <a:t>)</a:t>
            </a:r>
          </a:p>
          <a:p>
            <a:pPr algn="r" rtl="1" eaLnBrk="1" hangingPunct="1">
              <a:lnSpc>
                <a:spcPct val="150000"/>
              </a:lnSpc>
              <a:buClr>
                <a:srgbClr val="0070C0"/>
              </a:buClr>
              <a:buFont typeface="Wingdings 2" panose="05020102010507070707" pitchFamily="18" charset="2"/>
              <a:buNone/>
            </a:pPr>
            <a:r>
              <a:rPr lang="fa-IR" altLang="fa-IR" sz="2200">
                <a:cs typeface="B Nazanin" panose="00000400000000000000" pitchFamily="2" charset="-78"/>
              </a:rPr>
              <a:t>             قرائت شاخص مستقر در </a:t>
            </a:r>
            <a:r>
              <a:rPr lang="en-US" altLang="fa-IR" sz="2200">
                <a:cs typeface="B Nazanin" panose="00000400000000000000" pitchFamily="2" charset="-78"/>
              </a:rPr>
              <a:t>B</a:t>
            </a:r>
            <a:r>
              <a:rPr lang="fa-IR" altLang="fa-IR" sz="2200">
                <a:cs typeface="B Nazanin" panose="00000400000000000000" pitchFamily="2" charset="-78"/>
              </a:rPr>
              <a:t> ( قرائت جلو </a:t>
            </a:r>
            <a:r>
              <a:rPr lang="en-US" altLang="fa-IR" sz="2200">
                <a:cs typeface="B Nazanin" panose="00000400000000000000" pitchFamily="2" charset="-78"/>
              </a:rPr>
              <a:t>FS</a:t>
            </a:r>
            <a:r>
              <a:rPr lang="fa-IR" altLang="fa-IR" sz="2200">
                <a:cs typeface="B Nazanin" panose="00000400000000000000" pitchFamily="2" charset="-78"/>
              </a:rPr>
              <a:t>)</a:t>
            </a:r>
            <a:endParaRPr lang="en-US" altLang="fa-IR" sz="2200">
              <a:cs typeface="B Nazanin" panose="00000400000000000000" pitchFamily="2" charset="-78"/>
            </a:endParaRPr>
          </a:p>
          <a:p>
            <a:pPr algn="r" rtl="1" eaLnBrk="1" hangingPunct="1">
              <a:lnSpc>
                <a:spcPct val="150000"/>
              </a:lnSpc>
              <a:buClr>
                <a:srgbClr val="0070C0"/>
              </a:buClr>
              <a:buFont typeface="Wingdings 2" panose="05020102010507070707" pitchFamily="18" charset="2"/>
              <a:buNone/>
            </a:pPr>
            <a:r>
              <a:rPr lang="fa-IR" altLang="fa-IR" sz="2200">
                <a:cs typeface="B Nazanin" panose="00000400000000000000" pitchFamily="2" charset="-78"/>
              </a:rPr>
              <a:t>   </a:t>
            </a:r>
            <a:r>
              <a:rPr lang="en-US" altLang="fa-IR" sz="2200">
                <a:cs typeface="B Nazanin" panose="00000400000000000000" pitchFamily="2" charset="-78"/>
              </a:rPr>
              <a:t>          </a:t>
            </a:r>
            <a:r>
              <a:rPr lang="fa-IR" altLang="fa-IR" sz="2200">
                <a:cs typeface="B Nazanin" panose="00000400000000000000" pitchFamily="2" charset="-78"/>
              </a:rPr>
              <a:t>ارتفاع خط قراولروی</a:t>
            </a:r>
            <a:r>
              <a:rPr lang="en-US" altLang="fa-IR" sz="2200">
                <a:cs typeface="B Nazanin" panose="00000400000000000000" pitchFamily="2" charset="-78"/>
              </a:rPr>
              <a:t>            </a:t>
            </a:r>
            <a:r>
              <a:rPr lang="fa-IR" altLang="fa-IR" sz="2200">
                <a:cs typeface="B Nazanin" panose="00000400000000000000" pitchFamily="2" charset="-78"/>
              </a:rPr>
              <a:t> </a:t>
            </a:r>
          </a:p>
          <a:p>
            <a:pPr algn="r" rtl="1" eaLnBrk="1" hangingPunct="1">
              <a:lnSpc>
                <a:spcPct val="150000"/>
              </a:lnSpc>
              <a:buClr>
                <a:srgbClr val="0070C0"/>
              </a:buClr>
              <a:buFont typeface="Wingdings 2" panose="05020102010507070707" pitchFamily="18" charset="2"/>
              <a:buNone/>
            </a:pPr>
            <a:endParaRPr lang="fa-IR" altLang="fa-IR" sz="2200">
              <a:cs typeface="B Nazanin" panose="00000400000000000000" pitchFamily="2" charset="-78"/>
            </a:endParaRPr>
          </a:p>
          <a:p>
            <a:pPr algn="r" rtl="1" eaLnBrk="1" hangingPunct="1">
              <a:lnSpc>
                <a:spcPct val="150000"/>
              </a:lnSpc>
              <a:buClr>
                <a:srgbClr val="0070C0"/>
              </a:buClr>
              <a:buFont typeface="Wingdings 2" panose="05020102010507070707" pitchFamily="18" charset="2"/>
              <a:buNone/>
            </a:pPr>
            <a:r>
              <a:rPr lang="fa-IR" altLang="fa-IR" sz="2200">
                <a:cs typeface="B Nazanin" panose="00000400000000000000" pitchFamily="2" charset="-78"/>
              </a:rPr>
              <a:t> </a:t>
            </a:r>
          </a:p>
        </p:txBody>
      </p:sp>
      <p:sp>
        <p:nvSpPr>
          <p:cNvPr id="221188" name="Rectangle 5"/>
          <p:cNvSpPr>
            <a:spLocks noChangeArrowheads="1"/>
          </p:cNvSpPr>
          <p:nvPr/>
        </p:nvSpPr>
        <p:spPr bwMode="auto">
          <a:xfrm>
            <a:off x="1048327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buClr>
                <a:schemeClr val="accent1"/>
              </a:buClr>
              <a:buSzPct val="70000"/>
              <a:buFont typeface="Wingdings 2" panose="05020102010507070707" pitchFamily="18" charset="2"/>
              <a:buChar char=""/>
              <a:defRPr sz="3200">
                <a:solidFill>
                  <a:schemeClr val="tx1"/>
                </a:solidFill>
                <a:latin typeface="Rockwell" panose="02060603020205020403" pitchFamily="18" charset="0"/>
                <a:cs typeface="Times New Roman" panose="02020603050405020304" pitchFamily="18" charset="0"/>
              </a:defRPr>
            </a:lvl1pPr>
            <a:lvl2pPr marL="742950" indent="-285750">
              <a:spcBef>
                <a:spcPts val="400"/>
              </a:spcBef>
              <a:buClr>
                <a:schemeClr val="accent2"/>
              </a:buClr>
              <a:buSzPct val="90000"/>
              <a:buChar char="•"/>
              <a:defRPr sz="2600">
                <a:solidFill>
                  <a:schemeClr val="tx1"/>
                </a:solidFill>
                <a:latin typeface="Rockwell" panose="02060603020205020403" pitchFamily="18" charset="0"/>
                <a:cs typeface="Times New Roman" panose="02020603050405020304" pitchFamily="18" charset="0"/>
              </a:defRPr>
            </a:lvl2pPr>
            <a:lvl3pPr marL="1143000" indent="-228600">
              <a:spcBef>
                <a:spcPts val="400"/>
              </a:spcBef>
              <a:buClr>
                <a:srgbClr val="A8CDD7"/>
              </a:buClr>
              <a:buSzPct val="100000"/>
              <a:buFont typeface="Wingdings 2" panose="05020102010507070707" pitchFamily="18" charset="2"/>
              <a:buChar char=""/>
              <a:defRPr sz="2300">
                <a:solidFill>
                  <a:schemeClr val="tx1"/>
                </a:solidFill>
                <a:latin typeface="Rockwell" panose="02060603020205020403" pitchFamily="18" charset="0"/>
                <a:cs typeface="Times New Roman" panose="02020603050405020304" pitchFamily="18" charset="0"/>
              </a:defRPr>
            </a:lvl3pPr>
            <a:lvl4pPr marL="1600200" indent="-228600">
              <a:spcBef>
                <a:spcPts val="400"/>
              </a:spcBef>
              <a:buClr>
                <a:srgbClr val="A8CDD7"/>
              </a:buClr>
              <a:buSzPct val="100000"/>
              <a:buFont typeface="Wingdings 2" panose="05020102010507070707" pitchFamily="18" charset="2"/>
              <a:buChar char=""/>
              <a:defRPr sz="2000">
                <a:solidFill>
                  <a:schemeClr val="tx1"/>
                </a:solidFill>
                <a:latin typeface="Rockwell" panose="02060603020205020403" pitchFamily="18" charset="0"/>
                <a:cs typeface="Times New Roman" panose="02020603050405020304" pitchFamily="18" charset="0"/>
              </a:defRPr>
            </a:lvl4pPr>
            <a:lvl5pPr marL="2057400" indent="-228600">
              <a:spcBef>
                <a:spcPts val="400"/>
              </a:spcBef>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5pPr>
            <a:lvl6pPr marL="25146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6pPr>
            <a:lvl7pPr marL="29718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7pPr>
            <a:lvl8pPr marL="34290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8pPr>
            <a:lvl9pPr marL="38862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9pPr>
          </a:lstStyle>
          <a:p>
            <a:pPr fontAlgn="base">
              <a:spcBef>
                <a:spcPct val="0"/>
              </a:spcBef>
              <a:spcAft>
                <a:spcPct val="0"/>
              </a:spcAft>
              <a:buClrTx/>
              <a:buSzTx/>
              <a:buFontTx/>
              <a:buNone/>
            </a:pPr>
            <a:endParaRPr lang="en-US" altLang="fa-IR" sz="1800">
              <a:solidFill>
                <a:prstClr val="white"/>
              </a:solidFill>
              <a:latin typeface="Arial" panose="020B0604020202020204" pitchFamily="34" charset="0"/>
              <a:cs typeface="Arial" panose="020B0604020202020204" pitchFamily="34" charset="0"/>
            </a:endParaRPr>
          </a:p>
        </p:txBody>
      </p:sp>
      <p:sp>
        <p:nvSpPr>
          <p:cNvPr id="221189" name="Rectangle 6"/>
          <p:cNvSpPr>
            <a:spLocks noChangeArrowheads="1"/>
          </p:cNvSpPr>
          <p:nvPr/>
        </p:nvSpPr>
        <p:spPr bwMode="auto">
          <a:xfrm>
            <a:off x="10483270" y="2344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buClr>
                <a:schemeClr val="accent1"/>
              </a:buClr>
              <a:buSzPct val="70000"/>
              <a:buFont typeface="Wingdings 2" panose="05020102010507070707" pitchFamily="18" charset="2"/>
              <a:buChar char=""/>
              <a:defRPr sz="3200">
                <a:solidFill>
                  <a:schemeClr val="tx1"/>
                </a:solidFill>
                <a:latin typeface="Rockwell" panose="02060603020205020403" pitchFamily="18" charset="0"/>
                <a:cs typeface="Times New Roman" panose="02020603050405020304" pitchFamily="18" charset="0"/>
              </a:defRPr>
            </a:lvl1pPr>
            <a:lvl2pPr marL="742950" indent="-285750">
              <a:spcBef>
                <a:spcPts val="400"/>
              </a:spcBef>
              <a:buClr>
                <a:schemeClr val="accent2"/>
              </a:buClr>
              <a:buSzPct val="90000"/>
              <a:buChar char="•"/>
              <a:defRPr sz="2600">
                <a:solidFill>
                  <a:schemeClr val="tx1"/>
                </a:solidFill>
                <a:latin typeface="Rockwell" panose="02060603020205020403" pitchFamily="18" charset="0"/>
                <a:cs typeface="Times New Roman" panose="02020603050405020304" pitchFamily="18" charset="0"/>
              </a:defRPr>
            </a:lvl2pPr>
            <a:lvl3pPr marL="1143000" indent="-228600">
              <a:spcBef>
                <a:spcPts val="400"/>
              </a:spcBef>
              <a:buClr>
                <a:srgbClr val="A8CDD7"/>
              </a:buClr>
              <a:buSzPct val="100000"/>
              <a:buFont typeface="Wingdings 2" panose="05020102010507070707" pitchFamily="18" charset="2"/>
              <a:buChar char=""/>
              <a:defRPr sz="2300">
                <a:solidFill>
                  <a:schemeClr val="tx1"/>
                </a:solidFill>
                <a:latin typeface="Rockwell" panose="02060603020205020403" pitchFamily="18" charset="0"/>
                <a:cs typeface="Times New Roman" panose="02020603050405020304" pitchFamily="18" charset="0"/>
              </a:defRPr>
            </a:lvl3pPr>
            <a:lvl4pPr marL="1600200" indent="-228600">
              <a:spcBef>
                <a:spcPts val="400"/>
              </a:spcBef>
              <a:buClr>
                <a:srgbClr val="A8CDD7"/>
              </a:buClr>
              <a:buSzPct val="100000"/>
              <a:buFont typeface="Wingdings 2" panose="05020102010507070707" pitchFamily="18" charset="2"/>
              <a:buChar char=""/>
              <a:defRPr sz="2000">
                <a:solidFill>
                  <a:schemeClr val="tx1"/>
                </a:solidFill>
                <a:latin typeface="Rockwell" panose="02060603020205020403" pitchFamily="18" charset="0"/>
                <a:cs typeface="Times New Roman" panose="02020603050405020304" pitchFamily="18" charset="0"/>
              </a:defRPr>
            </a:lvl4pPr>
            <a:lvl5pPr marL="2057400" indent="-228600">
              <a:spcBef>
                <a:spcPts val="400"/>
              </a:spcBef>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5pPr>
            <a:lvl6pPr marL="25146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6pPr>
            <a:lvl7pPr marL="29718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7pPr>
            <a:lvl8pPr marL="34290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8pPr>
            <a:lvl9pPr marL="38862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9pPr>
          </a:lstStyle>
          <a:p>
            <a:pPr fontAlgn="base">
              <a:spcBef>
                <a:spcPct val="0"/>
              </a:spcBef>
              <a:spcAft>
                <a:spcPct val="0"/>
              </a:spcAft>
              <a:buClrTx/>
              <a:buSzTx/>
              <a:buFontTx/>
              <a:buNone/>
            </a:pPr>
            <a:endParaRPr lang="en-US" altLang="fa-IR" sz="1800">
              <a:solidFill>
                <a:prstClr val="white"/>
              </a:solidFill>
              <a:latin typeface="Arial" panose="020B0604020202020204" pitchFamily="34" charset="0"/>
              <a:cs typeface="Arial" panose="020B0604020202020204" pitchFamily="34" charset="0"/>
            </a:endParaRPr>
          </a:p>
        </p:txBody>
      </p:sp>
      <p:pic>
        <p:nvPicPr>
          <p:cNvPr id="22119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9750" y="1071563"/>
            <a:ext cx="3786188" cy="316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21191" name="Object 3"/>
          <p:cNvGraphicFramePr>
            <a:graphicFrameLocks noChangeAspect="1"/>
          </p:cNvGraphicFramePr>
          <p:nvPr/>
        </p:nvGraphicFramePr>
        <p:xfrm>
          <a:off x="2166938" y="5500689"/>
          <a:ext cx="3143250" cy="985837"/>
        </p:xfrm>
        <a:graphic>
          <a:graphicData uri="http://schemas.openxmlformats.org/presentationml/2006/ole">
            <mc:AlternateContent xmlns:mc="http://schemas.openxmlformats.org/markup-compatibility/2006">
              <mc:Choice xmlns:v="urn:schemas-microsoft-com:vml" Requires="v">
                <p:oleObj spid="_x0000_s2050" name="Equation" r:id="rId5" imgW="1587500" imgH="457200" progId="Equation.3">
                  <p:embed/>
                </p:oleObj>
              </mc:Choice>
              <mc:Fallback>
                <p:oleObj name="Equation" r:id="rId5" imgW="1587500" imgH="457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66938" y="5500689"/>
                        <a:ext cx="3143250" cy="985837"/>
                      </a:xfrm>
                      <a:prstGeom prst="rect">
                        <a:avLst/>
                      </a:prstGeom>
                      <a:solidFill>
                        <a:srgbClr val="CCFFCC"/>
                      </a:solidFill>
                      <a:ln>
                        <a:noFill/>
                      </a:ln>
                      <a:effectLst/>
                      <a:extLst>
                        <a:ext uri="{91240B29-F687-4F45-9708-019B960494DF}">
                          <a14:hiddenLine xmlns:a14="http://schemas.microsoft.com/office/drawing/2010/main" w="9525" algn="ctr">
                            <a:solidFill>
                              <a:srgbClr val="FF33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21192" name="Object 4"/>
          <p:cNvGraphicFramePr>
            <a:graphicFrameLocks noChangeAspect="1"/>
          </p:cNvGraphicFramePr>
          <p:nvPr/>
        </p:nvGraphicFramePr>
        <p:xfrm>
          <a:off x="9739313" y="3929063"/>
          <a:ext cx="614362" cy="1428750"/>
        </p:xfrm>
        <a:graphic>
          <a:graphicData uri="http://schemas.openxmlformats.org/presentationml/2006/ole">
            <mc:AlternateContent xmlns:mc="http://schemas.openxmlformats.org/markup-compatibility/2006">
              <mc:Choice xmlns:v="urn:schemas-microsoft-com:vml" Requires="v">
                <p:oleObj spid="_x0000_s2051" name="Equation" r:id="rId7" imgW="228600" imgH="647700" progId="Equation.3">
                  <p:embed/>
                </p:oleObj>
              </mc:Choice>
              <mc:Fallback>
                <p:oleObj name="Equation" r:id="rId7" imgW="228600" imgH="6477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739313" y="3929063"/>
                        <a:ext cx="614362" cy="1428750"/>
                      </a:xfrm>
                      <a:prstGeom prst="rect">
                        <a:avLst/>
                      </a:prstGeom>
                      <a:solidFill>
                        <a:srgbClr val="CCFFCC"/>
                      </a:solidFill>
                      <a:ln>
                        <a:noFill/>
                      </a:ln>
                      <a:effectLst/>
                      <a:extLst>
                        <a:ext uri="{91240B29-F687-4F45-9708-019B960494DF}">
                          <a14:hiddenLine xmlns:a14="http://schemas.microsoft.com/office/drawing/2010/main" w="9525" algn="ctr">
                            <a:solidFill>
                              <a:srgbClr val="FF33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8006811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Rot="1" noChangeArrowheads="1"/>
          </p:cNvSpPr>
          <p:nvPr>
            <p:ph type="title"/>
          </p:nvPr>
        </p:nvSpPr>
        <p:spPr>
          <a:xfrm>
            <a:off x="1524000" y="0"/>
            <a:ext cx="9144000" cy="714356"/>
          </a:xfrm>
        </p:spPr>
        <p:txBody>
          <a:bodyPr/>
          <a:lstStyle/>
          <a:p>
            <a:pPr marL="54864" indent="0" algn="ctr" eaLnBrk="1" fontAlgn="auto" hangingPunct="1">
              <a:spcAft>
                <a:spcPts val="0"/>
              </a:spcAft>
              <a:defRPr/>
            </a:pPr>
            <a:r>
              <a:rPr lang="fa-IR" sz="4000" dirty="0">
                <a:solidFill>
                  <a:schemeClr val="accent6">
                    <a:lumMod val="75000"/>
                  </a:schemeClr>
                </a:solidFill>
                <a:cs typeface="B Sahar" pitchFamily="2" charset="-78"/>
              </a:rPr>
              <a:t>ترازیابی</a:t>
            </a:r>
            <a:endParaRPr lang="en-US" sz="4000" dirty="0">
              <a:solidFill>
                <a:schemeClr val="accent6">
                  <a:lumMod val="75000"/>
                </a:schemeClr>
              </a:solidFill>
              <a:cs typeface="B Sahar" pitchFamily="2" charset="-78"/>
            </a:endParaRPr>
          </a:p>
        </p:txBody>
      </p:sp>
      <p:sp>
        <p:nvSpPr>
          <p:cNvPr id="223235" name="Text Placeholder 6"/>
          <p:cNvSpPr>
            <a:spLocks noGrp="1"/>
          </p:cNvSpPr>
          <p:nvPr>
            <p:ph type="body" sz="half" idx="1"/>
          </p:nvPr>
        </p:nvSpPr>
        <p:spPr>
          <a:xfrm>
            <a:off x="1666875" y="714376"/>
            <a:ext cx="8858250" cy="6143625"/>
          </a:xfrm>
        </p:spPr>
        <p:txBody>
          <a:bodyPr/>
          <a:lstStyle/>
          <a:p>
            <a:pPr algn="r" rtl="1" eaLnBrk="1" hangingPunct="1">
              <a:lnSpc>
                <a:spcPct val="150000"/>
              </a:lnSpc>
              <a:buClr>
                <a:srgbClr val="FFFF00"/>
              </a:buClr>
              <a:buFont typeface="Wingdings" panose="05000000000000000000" pitchFamily="2" charset="2"/>
              <a:buChar char="q"/>
            </a:pPr>
            <a:r>
              <a:rPr lang="fa-IR" altLang="fa-IR" sz="2400" b="1" i="1">
                <a:solidFill>
                  <a:srgbClr val="FF33CC"/>
                </a:solidFill>
                <a:cs typeface="B Nazanin" panose="00000400000000000000" pitchFamily="2" charset="-78"/>
              </a:rPr>
              <a:t>اصول ترازیابی:</a:t>
            </a:r>
          </a:p>
          <a:p>
            <a:pPr algn="r" rtl="1" eaLnBrk="1" hangingPunct="1">
              <a:lnSpc>
                <a:spcPct val="150000"/>
              </a:lnSpc>
              <a:buClr>
                <a:srgbClr val="0070C0"/>
              </a:buClr>
              <a:buFont typeface="Wingdings 2" panose="05020102010507070707" pitchFamily="18" charset="2"/>
              <a:buNone/>
            </a:pPr>
            <a:r>
              <a:rPr lang="fa-IR" altLang="fa-IR" sz="2400" b="1" i="1">
                <a:solidFill>
                  <a:srgbClr val="FF33CC"/>
                </a:solidFill>
                <a:cs typeface="B Nazanin" panose="00000400000000000000" pitchFamily="2" charset="-78"/>
              </a:rPr>
              <a:t> </a:t>
            </a:r>
            <a:r>
              <a:rPr lang="fa-IR" altLang="fa-IR" sz="2200">
                <a:cs typeface="B Nazanin" panose="00000400000000000000" pitchFamily="2" charset="-78"/>
              </a:rPr>
              <a:t>یعنی اختلاف ارتفاع بین دو نقطه برابر با تفاضل قرائتهای عقب</a:t>
            </a:r>
          </a:p>
          <a:p>
            <a:pPr algn="r" rtl="1" eaLnBrk="1" hangingPunct="1">
              <a:lnSpc>
                <a:spcPct val="150000"/>
              </a:lnSpc>
              <a:buClr>
                <a:srgbClr val="0070C0"/>
              </a:buClr>
              <a:buFont typeface="Wingdings 2" panose="05020102010507070707" pitchFamily="18" charset="2"/>
              <a:buNone/>
            </a:pPr>
            <a:r>
              <a:rPr lang="fa-IR" altLang="fa-IR" sz="2200">
                <a:cs typeface="B Nazanin" panose="00000400000000000000" pitchFamily="2" charset="-78"/>
              </a:rPr>
              <a:t> وجلو است . در اینصورت :</a:t>
            </a:r>
          </a:p>
          <a:p>
            <a:pPr algn="r" rtl="1" eaLnBrk="1" hangingPunct="1">
              <a:lnSpc>
                <a:spcPct val="150000"/>
              </a:lnSpc>
              <a:buClr>
                <a:srgbClr val="0070C0"/>
              </a:buClr>
              <a:buFont typeface="Wingdings 2" panose="05020102010507070707" pitchFamily="18" charset="2"/>
              <a:buNone/>
            </a:pPr>
            <a:endParaRPr lang="fa-IR" altLang="fa-IR" sz="2200">
              <a:cs typeface="B Nazanin" panose="00000400000000000000" pitchFamily="2" charset="-78"/>
            </a:endParaRPr>
          </a:p>
          <a:p>
            <a:pPr algn="r" rtl="1" eaLnBrk="1" hangingPunct="1">
              <a:lnSpc>
                <a:spcPct val="150000"/>
              </a:lnSpc>
              <a:buClr>
                <a:srgbClr val="0070C0"/>
              </a:buClr>
              <a:buFont typeface="Wingdings 2" panose="05020102010507070707" pitchFamily="18" charset="2"/>
              <a:buNone/>
            </a:pPr>
            <a:r>
              <a:rPr lang="fa-IR" altLang="fa-IR" sz="2200">
                <a:cs typeface="B Nazanin" panose="00000400000000000000" pitchFamily="2" charset="-78"/>
              </a:rPr>
              <a:t>از روابط و شکل میتوان دریافت که هرگاه مقدار عددی قرائت </a:t>
            </a:r>
          </a:p>
          <a:p>
            <a:pPr algn="r" rtl="1" eaLnBrk="1" hangingPunct="1">
              <a:lnSpc>
                <a:spcPct val="150000"/>
              </a:lnSpc>
              <a:buClr>
                <a:srgbClr val="0070C0"/>
              </a:buClr>
              <a:buFont typeface="Wingdings 2" panose="05020102010507070707" pitchFamily="18" charset="2"/>
              <a:buNone/>
            </a:pPr>
            <a:r>
              <a:rPr lang="fa-IR" altLang="fa-IR" sz="2200">
                <a:cs typeface="B Nazanin" panose="00000400000000000000" pitchFamily="2" charset="-78"/>
              </a:rPr>
              <a:t>جلو از مقدار عددی قرائت عقب کمتر باشد نقطه </a:t>
            </a:r>
            <a:r>
              <a:rPr lang="en-US" altLang="fa-IR" sz="2200">
                <a:cs typeface="B Nazanin" panose="00000400000000000000" pitchFamily="2" charset="-78"/>
              </a:rPr>
              <a:t>B</a:t>
            </a:r>
            <a:r>
              <a:rPr lang="fa-IR" altLang="fa-IR" sz="2200">
                <a:cs typeface="B Nazanin" panose="00000400000000000000" pitchFamily="2" charset="-78"/>
              </a:rPr>
              <a:t> نسبت به</a:t>
            </a:r>
          </a:p>
          <a:p>
            <a:pPr algn="r" rtl="1" eaLnBrk="1" hangingPunct="1">
              <a:lnSpc>
                <a:spcPct val="150000"/>
              </a:lnSpc>
              <a:buClr>
                <a:srgbClr val="0070C0"/>
              </a:buClr>
              <a:buFont typeface="Wingdings 2" panose="05020102010507070707" pitchFamily="18" charset="2"/>
              <a:buNone/>
            </a:pPr>
            <a:r>
              <a:rPr lang="fa-IR" altLang="fa-IR" sz="2200">
                <a:cs typeface="B Nazanin" panose="00000400000000000000" pitchFamily="2" charset="-78"/>
              </a:rPr>
              <a:t> نقطه </a:t>
            </a:r>
            <a:r>
              <a:rPr lang="en-US" altLang="fa-IR" sz="2200">
                <a:cs typeface="B Nazanin" panose="00000400000000000000" pitchFamily="2" charset="-78"/>
              </a:rPr>
              <a:t>A</a:t>
            </a:r>
            <a:r>
              <a:rPr lang="fa-IR" altLang="fa-IR" sz="2200">
                <a:cs typeface="B Nazanin" panose="00000400000000000000" pitchFamily="2" charset="-78"/>
              </a:rPr>
              <a:t> بالاتر است و درصورت عکس نقطه </a:t>
            </a:r>
            <a:r>
              <a:rPr lang="en-US" altLang="fa-IR" sz="2200">
                <a:cs typeface="B Nazanin" panose="00000400000000000000" pitchFamily="2" charset="-78"/>
              </a:rPr>
              <a:t>B </a:t>
            </a:r>
            <a:r>
              <a:rPr lang="fa-IR" altLang="fa-IR" sz="2200">
                <a:cs typeface="B Nazanin" panose="00000400000000000000" pitchFamily="2" charset="-78"/>
              </a:rPr>
              <a:t> نسبت به </a:t>
            </a:r>
            <a:r>
              <a:rPr lang="en-US" altLang="fa-IR" sz="2200">
                <a:cs typeface="B Nazanin" panose="00000400000000000000" pitchFamily="2" charset="-78"/>
              </a:rPr>
              <a:t>A</a:t>
            </a:r>
            <a:r>
              <a:rPr lang="fa-IR" altLang="fa-IR" sz="2200">
                <a:cs typeface="B Nazanin" panose="00000400000000000000" pitchFamily="2" charset="-78"/>
              </a:rPr>
              <a:t> پایین تر است.</a:t>
            </a:r>
          </a:p>
          <a:p>
            <a:pPr algn="r" rtl="1" eaLnBrk="1" hangingPunct="1">
              <a:lnSpc>
                <a:spcPct val="150000"/>
              </a:lnSpc>
              <a:buClr>
                <a:srgbClr val="0070C0"/>
              </a:buClr>
              <a:buFont typeface="Wingdings 2" panose="05020102010507070707" pitchFamily="18" charset="2"/>
              <a:buNone/>
            </a:pPr>
            <a:r>
              <a:rPr lang="fa-IR" altLang="fa-IR" sz="2200">
                <a:cs typeface="B Nazanin" panose="00000400000000000000" pitchFamily="2" charset="-78"/>
              </a:rPr>
              <a:t> </a:t>
            </a:r>
          </a:p>
        </p:txBody>
      </p:sp>
      <p:sp>
        <p:nvSpPr>
          <p:cNvPr id="223236" name="Rectangle 5"/>
          <p:cNvSpPr>
            <a:spLocks noChangeArrowheads="1"/>
          </p:cNvSpPr>
          <p:nvPr/>
        </p:nvSpPr>
        <p:spPr bwMode="auto">
          <a:xfrm>
            <a:off x="1048327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buClr>
                <a:schemeClr val="accent1"/>
              </a:buClr>
              <a:buSzPct val="70000"/>
              <a:buFont typeface="Wingdings 2" panose="05020102010507070707" pitchFamily="18" charset="2"/>
              <a:buChar char=""/>
              <a:defRPr sz="3200">
                <a:solidFill>
                  <a:schemeClr val="tx1"/>
                </a:solidFill>
                <a:latin typeface="Rockwell" panose="02060603020205020403" pitchFamily="18" charset="0"/>
                <a:cs typeface="Times New Roman" panose="02020603050405020304" pitchFamily="18" charset="0"/>
              </a:defRPr>
            </a:lvl1pPr>
            <a:lvl2pPr marL="742950" indent="-285750">
              <a:spcBef>
                <a:spcPts val="400"/>
              </a:spcBef>
              <a:buClr>
                <a:schemeClr val="accent2"/>
              </a:buClr>
              <a:buSzPct val="90000"/>
              <a:buChar char="•"/>
              <a:defRPr sz="2600">
                <a:solidFill>
                  <a:schemeClr val="tx1"/>
                </a:solidFill>
                <a:latin typeface="Rockwell" panose="02060603020205020403" pitchFamily="18" charset="0"/>
                <a:cs typeface="Times New Roman" panose="02020603050405020304" pitchFamily="18" charset="0"/>
              </a:defRPr>
            </a:lvl2pPr>
            <a:lvl3pPr marL="1143000" indent="-228600">
              <a:spcBef>
                <a:spcPts val="400"/>
              </a:spcBef>
              <a:buClr>
                <a:srgbClr val="A8CDD7"/>
              </a:buClr>
              <a:buSzPct val="100000"/>
              <a:buFont typeface="Wingdings 2" panose="05020102010507070707" pitchFamily="18" charset="2"/>
              <a:buChar char=""/>
              <a:defRPr sz="2300">
                <a:solidFill>
                  <a:schemeClr val="tx1"/>
                </a:solidFill>
                <a:latin typeface="Rockwell" panose="02060603020205020403" pitchFamily="18" charset="0"/>
                <a:cs typeface="Times New Roman" panose="02020603050405020304" pitchFamily="18" charset="0"/>
              </a:defRPr>
            </a:lvl3pPr>
            <a:lvl4pPr marL="1600200" indent="-228600">
              <a:spcBef>
                <a:spcPts val="400"/>
              </a:spcBef>
              <a:buClr>
                <a:srgbClr val="A8CDD7"/>
              </a:buClr>
              <a:buSzPct val="100000"/>
              <a:buFont typeface="Wingdings 2" panose="05020102010507070707" pitchFamily="18" charset="2"/>
              <a:buChar char=""/>
              <a:defRPr sz="2000">
                <a:solidFill>
                  <a:schemeClr val="tx1"/>
                </a:solidFill>
                <a:latin typeface="Rockwell" panose="02060603020205020403" pitchFamily="18" charset="0"/>
                <a:cs typeface="Times New Roman" panose="02020603050405020304" pitchFamily="18" charset="0"/>
              </a:defRPr>
            </a:lvl4pPr>
            <a:lvl5pPr marL="2057400" indent="-228600">
              <a:spcBef>
                <a:spcPts val="400"/>
              </a:spcBef>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5pPr>
            <a:lvl6pPr marL="25146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6pPr>
            <a:lvl7pPr marL="29718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7pPr>
            <a:lvl8pPr marL="34290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8pPr>
            <a:lvl9pPr marL="38862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9pPr>
          </a:lstStyle>
          <a:p>
            <a:pPr fontAlgn="base">
              <a:spcBef>
                <a:spcPct val="0"/>
              </a:spcBef>
              <a:spcAft>
                <a:spcPct val="0"/>
              </a:spcAft>
              <a:buClrTx/>
              <a:buSzTx/>
              <a:buFontTx/>
              <a:buNone/>
            </a:pPr>
            <a:endParaRPr lang="en-US" altLang="fa-IR" sz="1800">
              <a:solidFill>
                <a:prstClr val="white"/>
              </a:solidFill>
              <a:latin typeface="Arial" panose="020B0604020202020204" pitchFamily="34" charset="0"/>
              <a:cs typeface="Arial" panose="020B0604020202020204" pitchFamily="34" charset="0"/>
            </a:endParaRPr>
          </a:p>
        </p:txBody>
      </p:sp>
      <p:sp>
        <p:nvSpPr>
          <p:cNvPr id="223237" name="Rectangle 6"/>
          <p:cNvSpPr>
            <a:spLocks noChangeArrowheads="1"/>
          </p:cNvSpPr>
          <p:nvPr/>
        </p:nvSpPr>
        <p:spPr bwMode="auto">
          <a:xfrm>
            <a:off x="10483270" y="2344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buClr>
                <a:schemeClr val="accent1"/>
              </a:buClr>
              <a:buSzPct val="70000"/>
              <a:buFont typeface="Wingdings 2" panose="05020102010507070707" pitchFamily="18" charset="2"/>
              <a:buChar char=""/>
              <a:defRPr sz="3200">
                <a:solidFill>
                  <a:schemeClr val="tx1"/>
                </a:solidFill>
                <a:latin typeface="Rockwell" panose="02060603020205020403" pitchFamily="18" charset="0"/>
                <a:cs typeface="Times New Roman" panose="02020603050405020304" pitchFamily="18" charset="0"/>
              </a:defRPr>
            </a:lvl1pPr>
            <a:lvl2pPr marL="742950" indent="-285750">
              <a:spcBef>
                <a:spcPts val="400"/>
              </a:spcBef>
              <a:buClr>
                <a:schemeClr val="accent2"/>
              </a:buClr>
              <a:buSzPct val="90000"/>
              <a:buChar char="•"/>
              <a:defRPr sz="2600">
                <a:solidFill>
                  <a:schemeClr val="tx1"/>
                </a:solidFill>
                <a:latin typeface="Rockwell" panose="02060603020205020403" pitchFamily="18" charset="0"/>
                <a:cs typeface="Times New Roman" panose="02020603050405020304" pitchFamily="18" charset="0"/>
              </a:defRPr>
            </a:lvl2pPr>
            <a:lvl3pPr marL="1143000" indent="-228600">
              <a:spcBef>
                <a:spcPts val="400"/>
              </a:spcBef>
              <a:buClr>
                <a:srgbClr val="A8CDD7"/>
              </a:buClr>
              <a:buSzPct val="100000"/>
              <a:buFont typeface="Wingdings 2" panose="05020102010507070707" pitchFamily="18" charset="2"/>
              <a:buChar char=""/>
              <a:defRPr sz="2300">
                <a:solidFill>
                  <a:schemeClr val="tx1"/>
                </a:solidFill>
                <a:latin typeface="Rockwell" panose="02060603020205020403" pitchFamily="18" charset="0"/>
                <a:cs typeface="Times New Roman" panose="02020603050405020304" pitchFamily="18" charset="0"/>
              </a:defRPr>
            </a:lvl3pPr>
            <a:lvl4pPr marL="1600200" indent="-228600">
              <a:spcBef>
                <a:spcPts val="400"/>
              </a:spcBef>
              <a:buClr>
                <a:srgbClr val="A8CDD7"/>
              </a:buClr>
              <a:buSzPct val="100000"/>
              <a:buFont typeface="Wingdings 2" panose="05020102010507070707" pitchFamily="18" charset="2"/>
              <a:buChar char=""/>
              <a:defRPr sz="2000">
                <a:solidFill>
                  <a:schemeClr val="tx1"/>
                </a:solidFill>
                <a:latin typeface="Rockwell" panose="02060603020205020403" pitchFamily="18" charset="0"/>
                <a:cs typeface="Times New Roman" panose="02020603050405020304" pitchFamily="18" charset="0"/>
              </a:defRPr>
            </a:lvl4pPr>
            <a:lvl5pPr marL="2057400" indent="-228600">
              <a:spcBef>
                <a:spcPts val="400"/>
              </a:spcBef>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5pPr>
            <a:lvl6pPr marL="25146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6pPr>
            <a:lvl7pPr marL="29718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7pPr>
            <a:lvl8pPr marL="34290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8pPr>
            <a:lvl9pPr marL="3886200" indent="-228600" algn="l" rtl="0" eaLnBrk="0" fontAlgn="base" hangingPunct="0">
              <a:spcBef>
                <a:spcPts val="400"/>
              </a:spcBef>
              <a:spcAft>
                <a:spcPct val="0"/>
              </a:spcAft>
              <a:buClr>
                <a:srgbClr val="A8CDD7"/>
              </a:buClr>
              <a:buSzPct val="100000"/>
              <a:buFont typeface="Wingdings 2" panose="05020102010507070707" pitchFamily="18" charset="2"/>
              <a:buChar char=""/>
              <a:defRPr sz="1900">
                <a:solidFill>
                  <a:schemeClr val="tx1"/>
                </a:solidFill>
                <a:latin typeface="Rockwell" panose="02060603020205020403" pitchFamily="18" charset="0"/>
                <a:cs typeface="Times New Roman" panose="02020603050405020304" pitchFamily="18" charset="0"/>
              </a:defRPr>
            </a:lvl9pPr>
          </a:lstStyle>
          <a:p>
            <a:pPr fontAlgn="base">
              <a:spcBef>
                <a:spcPct val="0"/>
              </a:spcBef>
              <a:spcAft>
                <a:spcPct val="0"/>
              </a:spcAft>
              <a:buClrTx/>
              <a:buSzTx/>
              <a:buFontTx/>
              <a:buNone/>
            </a:pPr>
            <a:endParaRPr lang="en-US" altLang="fa-IR" sz="1800">
              <a:solidFill>
                <a:prstClr val="white"/>
              </a:solidFill>
              <a:latin typeface="Arial" panose="020B0604020202020204" pitchFamily="34" charset="0"/>
              <a:cs typeface="Arial" panose="020B0604020202020204" pitchFamily="34" charset="0"/>
            </a:endParaRPr>
          </a:p>
        </p:txBody>
      </p:sp>
      <p:pic>
        <p:nvPicPr>
          <p:cNvPr id="22323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9751" y="1071563"/>
            <a:ext cx="3330575" cy="278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23239" name="Object 3"/>
          <p:cNvGraphicFramePr>
            <a:graphicFrameLocks noChangeAspect="1"/>
          </p:cNvGraphicFramePr>
          <p:nvPr/>
        </p:nvGraphicFramePr>
        <p:xfrm>
          <a:off x="5453064" y="2000251"/>
          <a:ext cx="2251075" cy="785813"/>
        </p:xfrm>
        <a:graphic>
          <a:graphicData uri="http://schemas.openxmlformats.org/presentationml/2006/ole">
            <mc:AlternateContent xmlns:mc="http://schemas.openxmlformats.org/markup-compatibility/2006">
              <mc:Choice xmlns:v="urn:schemas-microsoft-com:vml" Requires="v">
                <p:oleObj spid="_x0000_s3074" name="Equation" r:id="rId5" imgW="901700" imgH="457200" progId="Equation.3">
                  <p:embed/>
                </p:oleObj>
              </mc:Choice>
              <mc:Fallback>
                <p:oleObj name="Equation" r:id="rId5" imgW="901700" imgH="457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53064" y="2000251"/>
                        <a:ext cx="2251075" cy="785813"/>
                      </a:xfrm>
                      <a:prstGeom prst="rect">
                        <a:avLst/>
                      </a:prstGeom>
                      <a:solidFill>
                        <a:srgbClr val="CCFFCC"/>
                      </a:solidFill>
                      <a:ln>
                        <a:noFill/>
                      </a:ln>
                      <a:effectLst/>
                      <a:extLst>
                        <a:ext uri="{91240B29-F687-4F45-9708-019B960494DF}">
                          <a14:hiddenLine xmlns:a14="http://schemas.microsoft.com/office/drawing/2010/main" w="9525" algn="ctr">
                            <a:solidFill>
                              <a:srgbClr val="FF33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045912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1_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themeOverride>
</file>

<file path=ppt/theme/themeOverride2.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themeOverride>
</file>

<file path=ppt/theme/themeOverride3.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themeOverride>
</file>

<file path=docProps/app.xml><?xml version="1.0" encoding="utf-8"?>
<Properties xmlns="http://schemas.openxmlformats.org/officeDocument/2006/extended-properties" xmlns:vt="http://schemas.openxmlformats.org/officeDocument/2006/docPropsVTypes">
  <TotalTime>1</TotalTime>
  <Words>1051</Words>
  <Application>Microsoft Office PowerPoint</Application>
  <PresentationFormat>Widescreen</PresentationFormat>
  <Paragraphs>128</Paragraphs>
  <Slides>10</Slides>
  <Notes>10</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1</vt:i4>
      </vt:variant>
      <vt:variant>
        <vt:lpstr>Slide Titles</vt:lpstr>
      </vt:variant>
      <vt:variant>
        <vt:i4>10</vt:i4>
      </vt:variant>
    </vt:vector>
  </HeadingPairs>
  <TitlesOfParts>
    <vt:vector size="21" baseType="lpstr">
      <vt:lpstr>Arial</vt:lpstr>
      <vt:lpstr>B Nazanin</vt:lpstr>
      <vt:lpstr>B Sahar</vt:lpstr>
      <vt:lpstr>Calibri</vt:lpstr>
      <vt:lpstr>Rockwell</vt:lpstr>
      <vt:lpstr>Times New Roman</vt:lpstr>
      <vt:lpstr>Wingdings</vt:lpstr>
      <vt:lpstr>Wingdings 2</vt:lpstr>
      <vt:lpstr>Foundry</vt:lpstr>
      <vt:lpstr>1_Foundry</vt:lpstr>
      <vt:lpstr>Equation</vt:lpstr>
      <vt:lpstr>ترازیابی</vt:lpstr>
      <vt:lpstr>ترازیابی</vt:lpstr>
      <vt:lpstr>ترازیابی</vt:lpstr>
      <vt:lpstr>ترازیابی</vt:lpstr>
      <vt:lpstr>ترازیابی</vt:lpstr>
      <vt:lpstr>ترازیابی</vt:lpstr>
      <vt:lpstr>ترازیابی</vt:lpstr>
      <vt:lpstr>ترازیابی</vt:lpstr>
      <vt:lpstr>ترازیابی</vt:lpstr>
      <vt:lpstr>ترازیابی</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ترازیابی</dc:title>
  <dc:creator>Hooshmand</dc:creator>
  <cp:lastModifiedBy>Hooshmand</cp:lastModifiedBy>
  <cp:revision>1</cp:revision>
  <dcterms:created xsi:type="dcterms:W3CDTF">2020-03-30T09:37:00Z</dcterms:created>
  <dcterms:modified xsi:type="dcterms:W3CDTF">2020-03-30T09:38:06Z</dcterms:modified>
</cp:coreProperties>
</file>