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1" r:id="rId2"/>
    <p:sldId id="256" r:id="rId3"/>
    <p:sldId id="262" r:id="rId4"/>
    <p:sldId id="263" r:id="rId5"/>
    <p:sldId id="269" r:id="rId6"/>
    <p:sldId id="264" r:id="rId7"/>
    <p:sldId id="265" r:id="rId8"/>
    <p:sldId id="266" r:id="rId9"/>
    <p:sldId id="267" r:id="rId10"/>
    <p:sldId id="26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5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42DDE0F-21BF-492F-85CD-166DF73FFFC7}" type="datetimeFigureOut">
              <a:rPr lang="en-GB" smtClean="0"/>
              <a:t>25/03/2020</a:t>
            </a:fld>
            <a:endParaRPr lang="en-GB"/>
          </a:p>
        </p:txBody>
      </p:sp>
      <p:sp>
        <p:nvSpPr>
          <p:cNvPr id="5" name="Footer Placeholder 4"/>
          <p:cNvSpPr>
            <a:spLocks noGrp="1"/>
          </p:cNvSpPr>
          <p:nvPr>
            <p:ph type="ftr" sz="quarter" idx="11"/>
          </p:nvPr>
        </p:nvSpPr>
        <p:spPr/>
        <p:txBody>
          <a:bodyPr/>
          <a:lstStyle/>
          <a:p>
            <a:endParaRPr lang="en-GB"/>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ED7481B9-578A-41FA-9321-802780CBCD73}" type="slidenum">
              <a:rPr lang="en-GB" smtClean="0"/>
              <a:t>‹#›</a:t>
            </a:fld>
            <a:endParaRPr lang="en-GB"/>
          </a:p>
        </p:txBody>
      </p:sp>
    </p:spTree>
    <p:extLst>
      <p:ext uri="{BB962C8B-B14F-4D97-AF65-F5344CB8AC3E}">
        <p14:creationId xmlns:p14="http://schemas.microsoft.com/office/powerpoint/2010/main" val="721233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2DDE0F-21BF-492F-85CD-166DF73FFFC7}" type="datetimeFigureOut">
              <a:rPr lang="en-GB" smtClean="0"/>
              <a:t>25/03/2020</a:t>
            </a:fld>
            <a:endParaRPr lang="en-GB"/>
          </a:p>
        </p:txBody>
      </p:sp>
      <p:sp>
        <p:nvSpPr>
          <p:cNvPr id="5" name="Footer Placeholder 4"/>
          <p:cNvSpPr>
            <a:spLocks noGrp="1"/>
          </p:cNvSpPr>
          <p:nvPr>
            <p:ph type="ftr" sz="quarter" idx="11"/>
          </p:nvPr>
        </p:nvSpPr>
        <p:spPr/>
        <p:txBody>
          <a:bodyPr/>
          <a:lstStyle/>
          <a:p>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D7481B9-578A-41FA-9321-802780CBCD73}" type="slidenum">
              <a:rPr lang="en-GB" smtClean="0"/>
              <a:t>‹#›</a:t>
            </a:fld>
            <a:endParaRPr lang="en-GB"/>
          </a:p>
        </p:txBody>
      </p:sp>
    </p:spTree>
    <p:extLst>
      <p:ext uri="{BB962C8B-B14F-4D97-AF65-F5344CB8AC3E}">
        <p14:creationId xmlns:p14="http://schemas.microsoft.com/office/powerpoint/2010/main" val="3927658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2DDE0F-21BF-492F-85CD-166DF73FFFC7}" type="datetimeFigureOut">
              <a:rPr lang="en-GB" smtClean="0"/>
              <a:t>25/03/2020</a:t>
            </a:fld>
            <a:endParaRPr lang="en-GB"/>
          </a:p>
        </p:txBody>
      </p:sp>
      <p:sp>
        <p:nvSpPr>
          <p:cNvPr id="5" name="Footer Placeholder 4"/>
          <p:cNvSpPr>
            <a:spLocks noGrp="1"/>
          </p:cNvSpPr>
          <p:nvPr>
            <p:ph type="ftr" sz="quarter" idx="11"/>
          </p:nvPr>
        </p:nvSpPr>
        <p:spPr/>
        <p:txBody>
          <a:bodyPr/>
          <a:lstStyle/>
          <a:p>
            <a:endParaRPr lang="en-GB"/>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D7481B9-578A-41FA-9321-802780CBCD73}" type="slidenum">
              <a:rPr lang="en-GB" smtClean="0"/>
              <a:t>‹#›</a:t>
            </a:fld>
            <a:endParaRPr lang="en-GB"/>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66638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142DDE0F-21BF-492F-85CD-166DF73FFFC7}" type="datetimeFigureOut">
              <a:rPr lang="en-GB" smtClean="0"/>
              <a:t>25/03/2020</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D7481B9-578A-41FA-9321-802780CBCD73}" type="slidenum">
              <a:rPr lang="en-GB" smtClean="0"/>
              <a:t>‹#›</a:t>
            </a:fld>
            <a:endParaRPr lang="en-GB"/>
          </a:p>
        </p:txBody>
      </p:sp>
    </p:spTree>
    <p:extLst>
      <p:ext uri="{BB962C8B-B14F-4D97-AF65-F5344CB8AC3E}">
        <p14:creationId xmlns:p14="http://schemas.microsoft.com/office/powerpoint/2010/main" val="3619165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142DDE0F-21BF-492F-85CD-166DF73FFFC7}" type="datetimeFigureOut">
              <a:rPr lang="en-GB" smtClean="0"/>
              <a:t>25/03/2020</a:t>
            </a:fld>
            <a:endParaRPr lang="en-GB"/>
          </a:p>
        </p:txBody>
      </p:sp>
      <p:sp>
        <p:nvSpPr>
          <p:cNvPr id="6" name="Footer Placeholder 5"/>
          <p:cNvSpPr>
            <a:spLocks noGrp="1"/>
          </p:cNvSpPr>
          <p:nvPr>
            <p:ph type="ftr" sz="quarter" idx="11"/>
          </p:nvPr>
        </p:nvSpPr>
        <p:spPr/>
        <p:txBody>
          <a:bodyPr/>
          <a:lstStyle/>
          <a:p>
            <a:endParaRPr lang="en-GB"/>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D7481B9-578A-41FA-9321-802780CBCD73}" type="slidenum">
              <a:rPr lang="en-GB" smtClean="0"/>
              <a:t>‹#›</a:t>
            </a:fld>
            <a:endParaRPr lang="en-GB"/>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01283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142DDE0F-21BF-492F-85CD-166DF73FFFC7}" type="datetimeFigureOut">
              <a:rPr lang="en-GB" smtClean="0"/>
              <a:t>25/03/2020</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D7481B9-578A-41FA-9321-802780CBCD73}" type="slidenum">
              <a:rPr lang="en-GB" smtClean="0"/>
              <a:t>‹#›</a:t>
            </a:fld>
            <a:endParaRPr lang="en-GB"/>
          </a:p>
        </p:txBody>
      </p:sp>
    </p:spTree>
    <p:extLst>
      <p:ext uri="{BB962C8B-B14F-4D97-AF65-F5344CB8AC3E}">
        <p14:creationId xmlns:p14="http://schemas.microsoft.com/office/powerpoint/2010/main" val="45794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42DDE0F-21BF-492F-85CD-166DF73FFFC7}" type="datetimeFigureOut">
              <a:rPr lang="en-GB" smtClean="0"/>
              <a:t>25/03/2020</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D7481B9-578A-41FA-9321-802780CBCD73}" type="slidenum">
              <a:rPr lang="en-GB" smtClean="0"/>
              <a:t>‹#›</a:t>
            </a:fld>
            <a:endParaRPr lang="en-GB"/>
          </a:p>
        </p:txBody>
      </p:sp>
    </p:spTree>
    <p:extLst>
      <p:ext uri="{BB962C8B-B14F-4D97-AF65-F5344CB8AC3E}">
        <p14:creationId xmlns:p14="http://schemas.microsoft.com/office/powerpoint/2010/main" val="1102911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42DDE0F-21BF-492F-85CD-166DF73FFFC7}" type="datetimeFigureOut">
              <a:rPr lang="en-GB" smtClean="0"/>
              <a:t>25/03/2020</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D7481B9-578A-41FA-9321-802780CBCD73}" type="slidenum">
              <a:rPr lang="en-GB" smtClean="0"/>
              <a:t>‹#›</a:t>
            </a:fld>
            <a:endParaRPr lang="en-GB"/>
          </a:p>
        </p:txBody>
      </p:sp>
    </p:spTree>
    <p:extLst>
      <p:ext uri="{BB962C8B-B14F-4D97-AF65-F5344CB8AC3E}">
        <p14:creationId xmlns:p14="http://schemas.microsoft.com/office/powerpoint/2010/main" val="3733539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42DDE0F-21BF-492F-85CD-166DF73FFFC7}" type="datetimeFigureOut">
              <a:rPr lang="en-GB" smtClean="0"/>
              <a:t>25/03/2020</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D7481B9-578A-41FA-9321-802780CBCD73}" type="slidenum">
              <a:rPr lang="en-GB" smtClean="0"/>
              <a:t>‹#›</a:t>
            </a:fld>
            <a:endParaRPr lang="en-GB"/>
          </a:p>
        </p:txBody>
      </p:sp>
    </p:spTree>
    <p:extLst>
      <p:ext uri="{BB962C8B-B14F-4D97-AF65-F5344CB8AC3E}">
        <p14:creationId xmlns:p14="http://schemas.microsoft.com/office/powerpoint/2010/main" val="1169294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2DDE0F-21BF-492F-85CD-166DF73FFFC7}" type="datetimeFigureOut">
              <a:rPr lang="en-GB" smtClean="0"/>
              <a:t>25/03/2020</a:t>
            </a:fld>
            <a:endParaRPr lang="en-GB"/>
          </a:p>
        </p:txBody>
      </p:sp>
      <p:sp>
        <p:nvSpPr>
          <p:cNvPr id="5" name="Footer Placeholder 4"/>
          <p:cNvSpPr>
            <a:spLocks noGrp="1"/>
          </p:cNvSpPr>
          <p:nvPr>
            <p:ph type="ftr" sz="quarter" idx="11"/>
          </p:nvPr>
        </p:nvSpPr>
        <p:spPr/>
        <p:txBody>
          <a:bodyPr/>
          <a:lstStyle/>
          <a:p>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D7481B9-578A-41FA-9321-802780CBCD73}" type="slidenum">
              <a:rPr lang="en-GB" smtClean="0"/>
              <a:t>‹#›</a:t>
            </a:fld>
            <a:endParaRPr lang="en-GB"/>
          </a:p>
        </p:txBody>
      </p:sp>
    </p:spTree>
    <p:extLst>
      <p:ext uri="{BB962C8B-B14F-4D97-AF65-F5344CB8AC3E}">
        <p14:creationId xmlns:p14="http://schemas.microsoft.com/office/powerpoint/2010/main" val="2329925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42DDE0F-21BF-492F-85CD-166DF73FFFC7}" type="datetimeFigureOut">
              <a:rPr lang="en-GB" smtClean="0"/>
              <a:t>25/03/2020</a:t>
            </a:fld>
            <a:endParaRPr lang="en-GB"/>
          </a:p>
        </p:txBody>
      </p:sp>
      <p:sp>
        <p:nvSpPr>
          <p:cNvPr id="6" name="Footer Placeholder 5"/>
          <p:cNvSpPr>
            <a:spLocks noGrp="1"/>
          </p:cNvSpPr>
          <p:nvPr>
            <p:ph type="ftr" sz="quarter" idx="11"/>
          </p:nvPr>
        </p:nvSpPr>
        <p:spPr/>
        <p:txBody>
          <a:bodyPr/>
          <a:lstStyle/>
          <a:p>
            <a:endParaRPr lang="en-GB"/>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ED7481B9-578A-41FA-9321-802780CBCD73}" type="slidenum">
              <a:rPr lang="en-GB" smtClean="0"/>
              <a:t>‹#›</a:t>
            </a:fld>
            <a:endParaRPr lang="en-GB"/>
          </a:p>
        </p:txBody>
      </p:sp>
    </p:spTree>
    <p:extLst>
      <p:ext uri="{BB962C8B-B14F-4D97-AF65-F5344CB8AC3E}">
        <p14:creationId xmlns:p14="http://schemas.microsoft.com/office/powerpoint/2010/main" val="106759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42DDE0F-21BF-492F-85CD-166DF73FFFC7}" type="datetimeFigureOut">
              <a:rPr lang="en-GB" smtClean="0"/>
              <a:t>25/03/2020</a:t>
            </a:fld>
            <a:endParaRPr lang="en-GB"/>
          </a:p>
        </p:txBody>
      </p:sp>
      <p:sp>
        <p:nvSpPr>
          <p:cNvPr id="8" name="Footer Placeholder 7"/>
          <p:cNvSpPr>
            <a:spLocks noGrp="1"/>
          </p:cNvSpPr>
          <p:nvPr>
            <p:ph type="ftr" sz="quarter" idx="11"/>
          </p:nvPr>
        </p:nvSpPr>
        <p:spPr/>
        <p:txBody>
          <a:bodyPr/>
          <a:lstStyle/>
          <a:p>
            <a:endParaRPr lang="en-GB"/>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ED7481B9-578A-41FA-9321-802780CBCD73}" type="slidenum">
              <a:rPr lang="en-GB" smtClean="0"/>
              <a:t>‹#›</a:t>
            </a:fld>
            <a:endParaRPr lang="en-GB"/>
          </a:p>
        </p:txBody>
      </p:sp>
    </p:spTree>
    <p:extLst>
      <p:ext uri="{BB962C8B-B14F-4D97-AF65-F5344CB8AC3E}">
        <p14:creationId xmlns:p14="http://schemas.microsoft.com/office/powerpoint/2010/main" val="2685148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42DDE0F-21BF-492F-85CD-166DF73FFFC7}" type="datetimeFigureOut">
              <a:rPr lang="en-GB" smtClean="0"/>
              <a:t>25/03/2020</a:t>
            </a:fld>
            <a:endParaRPr lang="en-GB"/>
          </a:p>
        </p:txBody>
      </p:sp>
      <p:sp>
        <p:nvSpPr>
          <p:cNvPr id="4" name="Footer Placeholder 3"/>
          <p:cNvSpPr>
            <a:spLocks noGrp="1"/>
          </p:cNvSpPr>
          <p:nvPr>
            <p:ph type="ftr" sz="quarter" idx="11"/>
          </p:nvPr>
        </p:nvSpPr>
        <p:spPr/>
        <p:txBody>
          <a:bodyPr/>
          <a:lstStyle/>
          <a:p>
            <a:endParaRPr lang="en-GB"/>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ED7481B9-578A-41FA-9321-802780CBCD73}" type="slidenum">
              <a:rPr lang="en-GB" smtClean="0"/>
              <a:t>‹#›</a:t>
            </a:fld>
            <a:endParaRPr lang="en-GB"/>
          </a:p>
        </p:txBody>
      </p:sp>
    </p:spTree>
    <p:extLst>
      <p:ext uri="{BB962C8B-B14F-4D97-AF65-F5344CB8AC3E}">
        <p14:creationId xmlns:p14="http://schemas.microsoft.com/office/powerpoint/2010/main" val="481686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2DDE0F-21BF-492F-85CD-166DF73FFFC7}" type="datetimeFigureOut">
              <a:rPr lang="en-GB" smtClean="0"/>
              <a:t>25/03/2020</a:t>
            </a:fld>
            <a:endParaRPr lang="en-GB"/>
          </a:p>
        </p:txBody>
      </p:sp>
      <p:sp>
        <p:nvSpPr>
          <p:cNvPr id="3" name="Footer Placeholder 2"/>
          <p:cNvSpPr>
            <a:spLocks noGrp="1"/>
          </p:cNvSpPr>
          <p:nvPr>
            <p:ph type="ftr" sz="quarter" idx="11"/>
          </p:nvPr>
        </p:nvSpPr>
        <p:spPr/>
        <p:txBody>
          <a:bodyPr/>
          <a:lstStyle/>
          <a:p>
            <a:endParaRPr lang="en-GB"/>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ED7481B9-578A-41FA-9321-802780CBCD73}" type="slidenum">
              <a:rPr lang="en-GB" smtClean="0"/>
              <a:t>‹#›</a:t>
            </a:fld>
            <a:endParaRPr lang="en-GB"/>
          </a:p>
        </p:txBody>
      </p:sp>
    </p:spTree>
    <p:extLst>
      <p:ext uri="{BB962C8B-B14F-4D97-AF65-F5344CB8AC3E}">
        <p14:creationId xmlns:p14="http://schemas.microsoft.com/office/powerpoint/2010/main" val="1107396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2DDE0F-21BF-492F-85CD-166DF73FFFC7}" type="datetimeFigureOut">
              <a:rPr lang="en-GB" smtClean="0"/>
              <a:t>25/03/2020</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ED7481B9-578A-41FA-9321-802780CBCD73}" type="slidenum">
              <a:rPr lang="en-GB" smtClean="0"/>
              <a:t>‹#›</a:t>
            </a:fld>
            <a:endParaRPr lang="en-GB"/>
          </a:p>
        </p:txBody>
      </p:sp>
    </p:spTree>
    <p:extLst>
      <p:ext uri="{BB962C8B-B14F-4D97-AF65-F5344CB8AC3E}">
        <p14:creationId xmlns:p14="http://schemas.microsoft.com/office/powerpoint/2010/main" val="68217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2DDE0F-21BF-492F-85CD-166DF73FFFC7}" type="datetimeFigureOut">
              <a:rPr lang="en-GB" smtClean="0"/>
              <a:t>25/03/2020</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D7481B9-578A-41FA-9321-802780CBCD73}" type="slidenum">
              <a:rPr lang="en-GB" smtClean="0"/>
              <a:t>‹#›</a:t>
            </a:fld>
            <a:endParaRPr lang="en-GB"/>
          </a:p>
        </p:txBody>
      </p:sp>
    </p:spTree>
    <p:extLst>
      <p:ext uri="{BB962C8B-B14F-4D97-AF65-F5344CB8AC3E}">
        <p14:creationId xmlns:p14="http://schemas.microsoft.com/office/powerpoint/2010/main" val="1092973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42DDE0F-21BF-492F-85CD-166DF73FFFC7}" type="datetimeFigureOut">
              <a:rPr lang="en-GB" smtClean="0"/>
              <a:t>25/03/2020</a:t>
            </a:fld>
            <a:endParaRPr lang="en-GB"/>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ED7481B9-578A-41FA-9321-802780CBCD73}" type="slidenum">
              <a:rPr lang="en-GB" smtClean="0"/>
              <a:t>‹#›</a:t>
            </a:fld>
            <a:endParaRPr lang="en-GB"/>
          </a:p>
        </p:txBody>
      </p:sp>
    </p:spTree>
    <p:extLst>
      <p:ext uri="{BB962C8B-B14F-4D97-AF65-F5344CB8AC3E}">
        <p14:creationId xmlns:p14="http://schemas.microsoft.com/office/powerpoint/2010/main" val="42700816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0156" y="624110"/>
            <a:ext cx="8911687" cy="1280890"/>
          </a:xfrm>
        </p:spPr>
        <p:txBody>
          <a:bodyPr>
            <a:normAutofit/>
          </a:bodyPr>
          <a:lstStyle/>
          <a:p>
            <a:pPr algn="ctr"/>
            <a:r>
              <a:rPr lang="fa-IR" sz="5400" dirty="0"/>
              <a:t>ب</a:t>
            </a:r>
            <a:r>
              <a:rPr lang="fa-IR" sz="5400" dirty="0" smtClean="0"/>
              <a:t>سم الله الرحمن الرحیم</a:t>
            </a:r>
            <a:endParaRPr lang="en-GB" sz="5400" dirty="0"/>
          </a:p>
        </p:txBody>
      </p:sp>
      <p:sp>
        <p:nvSpPr>
          <p:cNvPr id="3" name="Content Placeholder 2"/>
          <p:cNvSpPr>
            <a:spLocks noGrp="1"/>
          </p:cNvSpPr>
          <p:nvPr>
            <p:ph idx="1"/>
          </p:nvPr>
        </p:nvSpPr>
        <p:spPr>
          <a:xfrm>
            <a:off x="838199" y="2438399"/>
            <a:ext cx="10515600" cy="3776663"/>
          </a:xfrm>
        </p:spPr>
        <p:txBody>
          <a:bodyPr/>
          <a:lstStyle/>
          <a:p>
            <a:pPr marL="0" lvl="0" indent="0" algn="ctr">
              <a:buNone/>
            </a:pPr>
            <a:r>
              <a:rPr lang="fa-IR" dirty="0">
                <a:solidFill>
                  <a:prstClr val="black"/>
                </a:solidFill>
              </a:rPr>
              <a:t>دانشگاه زینب کبری ( س </a:t>
            </a:r>
            <a:r>
              <a:rPr lang="fa-IR" dirty="0" smtClean="0">
                <a:solidFill>
                  <a:prstClr val="black"/>
                </a:solidFill>
              </a:rPr>
              <a:t>) همدان</a:t>
            </a:r>
            <a:endParaRPr lang="fa-IR" dirty="0" smtClean="0"/>
          </a:p>
          <a:p>
            <a:pPr marL="0" indent="0" algn="ctr">
              <a:buNone/>
            </a:pPr>
            <a:r>
              <a:rPr lang="fa-IR" dirty="0" smtClean="0"/>
              <a:t>عنوان درس تزیینات </a:t>
            </a:r>
            <a:r>
              <a:rPr lang="fa-IR" dirty="0" smtClean="0"/>
              <a:t>لباس</a:t>
            </a:r>
          </a:p>
          <a:p>
            <a:pPr marL="0" indent="0" algn="ctr">
              <a:buNone/>
            </a:pPr>
            <a:r>
              <a:rPr lang="fa-IR" dirty="0" smtClean="0"/>
              <a:t>مقطع : کاردانی</a:t>
            </a:r>
          </a:p>
          <a:p>
            <a:pPr marL="0" indent="0" algn="ctr">
              <a:buNone/>
            </a:pPr>
            <a:r>
              <a:rPr lang="fa-IR" dirty="0" smtClean="0"/>
              <a:t>رشته : طراحی و دوخت</a:t>
            </a:r>
            <a:endParaRPr lang="fa-IR" dirty="0" smtClean="0"/>
          </a:p>
          <a:p>
            <a:pPr marL="0" indent="0" algn="ctr">
              <a:buNone/>
            </a:pPr>
            <a:r>
              <a:rPr lang="fa-IR" dirty="0" smtClean="0"/>
              <a:t>دوخت برودری دوزی (بریده دوزی )</a:t>
            </a:r>
          </a:p>
          <a:p>
            <a:pPr marL="0" indent="0" algn="ctr">
              <a:buNone/>
            </a:pPr>
            <a:r>
              <a:rPr lang="fa-IR" dirty="0" smtClean="0"/>
              <a:t>مدرس : زهرا ترکمان</a:t>
            </a:r>
          </a:p>
        </p:txBody>
      </p:sp>
    </p:spTree>
    <p:extLst>
      <p:ext uri="{BB962C8B-B14F-4D97-AF65-F5344CB8AC3E}">
        <p14:creationId xmlns:p14="http://schemas.microsoft.com/office/powerpoint/2010/main" val="691164756"/>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1400" y="317500"/>
            <a:ext cx="10515600" cy="2133600"/>
          </a:xfrm>
        </p:spPr>
        <p:txBody>
          <a:bodyPr>
            <a:normAutofit/>
          </a:bodyPr>
          <a:lstStyle/>
          <a:p>
            <a:pPr algn="r"/>
            <a:r>
              <a:rPr lang="fa-IR" sz="2400" dirty="0" smtClean="0">
                <a:solidFill>
                  <a:srgbClr val="111111"/>
                </a:solidFill>
                <a:latin typeface="Muli"/>
              </a:rPr>
              <a:t>دوخت نردبانی</a:t>
            </a:r>
            <a:r>
              <a:rPr lang="fa-IR" sz="2000" dirty="0" smtClean="0">
                <a:solidFill>
                  <a:srgbClr val="111111"/>
                </a:solidFill>
                <a:latin typeface="Muli"/>
              </a:rPr>
              <a:t/>
            </a:r>
            <a:br>
              <a:rPr lang="fa-IR" sz="2000" dirty="0" smtClean="0">
                <a:solidFill>
                  <a:srgbClr val="111111"/>
                </a:solidFill>
                <a:latin typeface="Muli"/>
              </a:rPr>
            </a:br>
            <a:r>
              <a:rPr lang="fa-IR" sz="2000" dirty="0" smtClean="0">
                <a:solidFill>
                  <a:srgbClr val="111111"/>
                </a:solidFill>
                <a:latin typeface="Muli"/>
              </a:rPr>
              <a:t>بین </a:t>
            </a:r>
            <a:r>
              <a:rPr lang="fa-IR" sz="2000" dirty="0">
                <a:solidFill>
                  <a:srgbClr val="111111"/>
                </a:solidFill>
                <a:latin typeface="Muli"/>
              </a:rPr>
              <a:t>نقشه هایی که در وسط دوخته میشود بندهایی ایجاد نمایید که وقتی زیر طرح دوخته شده را قیچی می کنید دو لبه از یکدیگر جدا نشوندو فاصله زیاد پیدا نکنند.بنا بر این سه بار نخ را از یک طرف به طرف دیگر ببرید بعد سوزن را از زیراین نخها به طوریکه به پارچه نرسد </a:t>
            </a:r>
            <a:r>
              <a:rPr lang="fa-IR" sz="2000" dirty="0" smtClean="0">
                <a:solidFill>
                  <a:srgbClr val="111111"/>
                </a:solidFill>
                <a:latin typeface="Muli"/>
              </a:rPr>
              <a:t>دندان </a:t>
            </a:r>
            <a:r>
              <a:rPr lang="fa-IR" sz="2000" dirty="0">
                <a:solidFill>
                  <a:srgbClr val="111111"/>
                </a:solidFill>
                <a:latin typeface="Muli"/>
              </a:rPr>
              <a:t>موشی بدوزید .این کار را انقدر ادامه دهید تا به خط اصلی </a:t>
            </a:r>
            <a:r>
              <a:rPr lang="fa-IR" sz="2000" dirty="0" smtClean="0">
                <a:solidFill>
                  <a:srgbClr val="111111"/>
                </a:solidFill>
                <a:latin typeface="Muli"/>
              </a:rPr>
              <a:t>برسد. سپس دوخت </a:t>
            </a:r>
            <a:r>
              <a:rPr lang="fa-IR" sz="2000" dirty="0">
                <a:solidFill>
                  <a:srgbClr val="111111"/>
                </a:solidFill>
                <a:latin typeface="Muli"/>
              </a:rPr>
              <a:t>را ادامه دهید تا به بند بعدی </a:t>
            </a:r>
            <a:r>
              <a:rPr lang="fa-IR" sz="2000" dirty="0" smtClean="0">
                <a:solidFill>
                  <a:srgbClr val="111111"/>
                </a:solidFill>
                <a:latin typeface="Muli"/>
              </a:rPr>
              <a:t>برسد.جهت دوخت سایر قسمت های طرح طوری دوخت را انجام می دهیم که از روی این بندها عبور کند .</a:t>
            </a:r>
            <a:endParaRPr lang="en-GB" sz="20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87600" y="2451100"/>
            <a:ext cx="6769100" cy="3670300"/>
          </a:xfrm>
        </p:spPr>
      </p:pic>
    </p:spTree>
    <p:extLst>
      <p:ext uri="{BB962C8B-B14F-4D97-AF65-F5344CB8AC3E}">
        <p14:creationId xmlns:p14="http://schemas.microsoft.com/office/powerpoint/2010/main" val="2078044693"/>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54300" y="101601"/>
            <a:ext cx="9144000" cy="952499"/>
          </a:xfrm>
        </p:spPr>
        <p:txBody>
          <a:bodyPr>
            <a:normAutofit/>
          </a:bodyPr>
          <a:lstStyle/>
          <a:p>
            <a:pPr algn="r"/>
            <a:r>
              <a:rPr lang="fa-IR" sz="3200" dirty="0" smtClean="0">
                <a:cs typeface="+mn-cs"/>
              </a:rPr>
              <a:t>آموزش برودری دوزی</a:t>
            </a:r>
            <a:endParaRPr lang="en-GB" sz="3200" dirty="0">
              <a:cs typeface="+mn-cs"/>
            </a:endParaRPr>
          </a:p>
        </p:txBody>
      </p:sp>
      <p:sp>
        <p:nvSpPr>
          <p:cNvPr id="3" name="Subtitle 2"/>
          <p:cNvSpPr>
            <a:spLocks noGrp="1"/>
          </p:cNvSpPr>
          <p:nvPr>
            <p:ph type="subTitle" idx="1"/>
          </p:nvPr>
        </p:nvSpPr>
        <p:spPr>
          <a:xfrm>
            <a:off x="7226300" y="1498600"/>
            <a:ext cx="4699000" cy="4965700"/>
          </a:xfrm>
        </p:spPr>
        <p:txBody>
          <a:bodyPr>
            <a:normAutofit lnSpcReduction="10000"/>
          </a:bodyPr>
          <a:lstStyle/>
          <a:p>
            <a:pPr algn="r"/>
            <a:r>
              <a:rPr lang="fa-IR" sz="2000" dirty="0"/>
              <a:t>برای دوخت طرح برودری دوزی شده نیاز به یک تکه پارچه نخی و یک تکه پارچه تور ارگانزا داریم و یک طرح مناسب برای برودردوزی روی پارچه ها.</a:t>
            </a:r>
          </a:p>
          <a:p>
            <a:pPr algn="r"/>
            <a:r>
              <a:rPr lang="fa-IR" sz="2000" dirty="0"/>
              <a:t>برودری دوزی یا بریده دوزی، به نوعی از دوخت گفته می شود که در آن بخش هایی از طرح منتقل شده بر روی پارچه؛ بریده و از آن جدا </a:t>
            </a:r>
            <a:r>
              <a:rPr lang="fa-IR" sz="2000" dirty="0" smtClean="0"/>
              <a:t>شود وهم </a:t>
            </a:r>
            <a:r>
              <a:rPr lang="fa-IR" sz="2000" dirty="0"/>
              <a:t>با دست هم با چرخ قابلیت دوخت دارد.</a:t>
            </a:r>
          </a:p>
          <a:p>
            <a:pPr algn="r"/>
            <a:r>
              <a:rPr lang="fa-IR" sz="2000" dirty="0"/>
              <a:t>برودری دوزی بر حسب جنس پارچه مورد استفاده به دو گروه جدا تقسیم می شود.</a:t>
            </a:r>
          </a:p>
          <a:p>
            <a:pPr algn="r"/>
            <a:r>
              <a:rPr lang="fa-IR" sz="2000" dirty="0"/>
              <a:t>ا- برودری دوزی روی پارچه های کتانی و نخی</a:t>
            </a:r>
          </a:p>
          <a:p>
            <a:pPr algn="r"/>
            <a:r>
              <a:rPr lang="fa-IR" sz="2000" dirty="0"/>
              <a:t>2- برودری دوزی روی پارچه های نایلونی و سوزاندنی</a:t>
            </a:r>
          </a:p>
          <a:p>
            <a:pPr algn="r"/>
            <a:endParaRPr lang="en-GB"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499" y="1498600"/>
            <a:ext cx="6591301" cy="4965700"/>
          </a:xfrm>
          <a:prstGeom prst="rect">
            <a:avLst/>
          </a:prstGeom>
        </p:spPr>
      </p:pic>
    </p:spTree>
    <p:extLst>
      <p:ext uri="{BB962C8B-B14F-4D97-AF65-F5344CB8AC3E}">
        <p14:creationId xmlns:p14="http://schemas.microsoft.com/office/powerpoint/2010/main" val="143852039"/>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8200" y="365125"/>
            <a:ext cx="5435600" cy="1325563"/>
          </a:xfrm>
        </p:spPr>
        <p:txBody>
          <a:bodyPr>
            <a:normAutofit fontScale="90000"/>
          </a:bodyPr>
          <a:lstStyle/>
          <a:p>
            <a:pPr algn="r"/>
            <a:r>
              <a:rPr lang="fa-IR" sz="2000" dirty="0"/>
              <a:t>ابتدا طرح رو روی پارچه اصلی منتقل کنید.</a:t>
            </a:r>
            <a:br>
              <a:rPr lang="fa-IR" sz="2000" dirty="0"/>
            </a:br>
            <a:r>
              <a:rPr lang="fa-IR" sz="2000" dirty="0" smtClean="0"/>
              <a:t>در صورت استفاده از تور و پارچه به صورت هم زمان پارچه </a:t>
            </a:r>
            <a:r>
              <a:rPr lang="fa-IR" sz="2000" dirty="0" smtClean="0"/>
              <a:t>رویه </a:t>
            </a:r>
            <a:r>
              <a:rPr lang="fa-IR" sz="2000" dirty="0"/>
              <a:t>و توری </a:t>
            </a:r>
            <a:r>
              <a:rPr lang="fa-IR" sz="2000" dirty="0" smtClean="0"/>
              <a:t>را </a:t>
            </a:r>
            <a:r>
              <a:rPr lang="fa-IR" sz="2000" dirty="0"/>
              <a:t>روی هم صاف کرده و کوک </a:t>
            </a:r>
            <a:r>
              <a:rPr lang="fa-IR" sz="2000" dirty="0" smtClean="0"/>
              <a:t>بزنید.</a:t>
            </a:r>
            <a:r>
              <a:rPr lang="fa-IR" sz="2000" dirty="0"/>
              <a:t/>
            </a:r>
            <a:br>
              <a:rPr lang="fa-IR" sz="2000" dirty="0"/>
            </a:br>
            <a:r>
              <a:rPr lang="fa-IR" sz="2000" dirty="0"/>
              <a:t/>
            </a:r>
            <a:br>
              <a:rPr lang="fa-IR" sz="2000" dirty="0"/>
            </a:br>
            <a:r>
              <a:rPr lang="fa-IR" sz="2000" dirty="0"/>
              <a:t/>
            </a:r>
            <a:br>
              <a:rPr lang="fa-IR" sz="2000" dirty="0"/>
            </a:br>
            <a:endParaRPr lang="en-GB" sz="20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4000" y="365125"/>
            <a:ext cx="5245100" cy="349567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0884" y="2405062"/>
            <a:ext cx="6189816" cy="4110038"/>
          </a:xfrm>
          <a:prstGeom prst="rect">
            <a:avLst/>
          </a:prstGeom>
        </p:spPr>
      </p:pic>
    </p:spTree>
    <p:extLst>
      <p:ext uri="{BB962C8B-B14F-4D97-AF65-F5344CB8AC3E}">
        <p14:creationId xmlns:p14="http://schemas.microsoft.com/office/powerpoint/2010/main" val="4044797662"/>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
            <a:ext cx="7607300" cy="1690688"/>
          </a:xfrm>
        </p:spPr>
        <p:txBody>
          <a:bodyPr>
            <a:normAutofit/>
          </a:bodyPr>
          <a:lstStyle/>
          <a:p>
            <a:pPr algn="r"/>
            <a:r>
              <a:rPr lang="fa-IR" sz="2000" dirty="0" smtClean="0"/>
              <a:t>سپس با دوخت دندان موشی یا زیگزاک فشرده با چرخ خیاطی شروع به دوخت کردونه دورتا دور طرح می کنیم .</a:t>
            </a:r>
            <a:br>
              <a:rPr lang="fa-IR" sz="2000" dirty="0" smtClean="0"/>
            </a:br>
            <a:r>
              <a:rPr lang="fa-IR" sz="2000" dirty="0" smtClean="0"/>
              <a:t>نکته : هنگام دوخت دندان موشی گره های دوخت باید به سمتی باشد که قیچی زده می شود در صورتی که از هر دو طرف طرح قیچی زده می شود از هر دو طرف باید دندان موشی دوخته شود .</a:t>
            </a:r>
            <a:endParaRPr lang="en-GB" sz="20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4904" y="1790700"/>
            <a:ext cx="7460996" cy="474726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3016" y="0"/>
            <a:ext cx="3553968" cy="6537960"/>
          </a:xfrm>
          <a:prstGeom prst="rect">
            <a:avLst/>
          </a:prstGeom>
        </p:spPr>
      </p:pic>
    </p:spTree>
    <p:extLst>
      <p:ext uri="{BB962C8B-B14F-4D97-AF65-F5344CB8AC3E}">
        <p14:creationId xmlns:p14="http://schemas.microsoft.com/office/powerpoint/2010/main" val="2080381230"/>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625" y="1513110"/>
            <a:ext cx="3096675" cy="4303490"/>
          </a:xfrm>
        </p:spPr>
        <p:txBody>
          <a:bodyPr>
            <a:normAutofit/>
          </a:bodyPr>
          <a:lstStyle/>
          <a:p>
            <a:pPr algn="r"/>
            <a:r>
              <a:rPr lang="fa-IR" sz="2000" dirty="0" smtClean="0"/>
              <a:t>جهت شروع دوخت به نکات مطرح شده در فیلم توجه کنید .</a:t>
            </a:r>
            <a:endParaRPr lang="en-GB" sz="2000" dirty="0"/>
          </a:p>
        </p:txBody>
      </p:sp>
      <p:pic>
        <p:nvPicPr>
          <p:cNvPr id="4" name="VID-20200308-WA000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679825" y="0"/>
            <a:ext cx="8512175" cy="6384803"/>
          </a:xfrm>
        </p:spPr>
      </p:pic>
    </p:spTree>
    <p:extLst>
      <p:ext uri="{BB962C8B-B14F-4D97-AF65-F5344CB8AC3E}">
        <p14:creationId xmlns:p14="http://schemas.microsoft.com/office/powerpoint/2010/main" val="1750813318"/>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2700" y="147799"/>
            <a:ext cx="3048000" cy="1896902"/>
          </a:xfrm>
        </p:spPr>
        <p:txBody>
          <a:bodyPr>
            <a:normAutofit/>
          </a:bodyPr>
          <a:lstStyle/>
          <a:p>
            <a:pPr algn="r"/>
            <a:r>
              <a:rPr lang="fa-IR" sz="2000" dirty="0" smtClean="0"/>
              <a:t>بعداز اتمام دوخت ازپشت کار شروع به قیچی زدن می کنیم .</a:t>
            </a:r>
            <a:endParaRPr lang="en-GB" sz="2000" dirty="0"/>
          </a:p>
        </p:txBody>
      </p:sp>
      <p:pic>
        <p:nvPicPr>
          <p:cNvPr id="4" name="۲۰۲۰۰۳۰۹_۱۳۴۷۴۳">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19113" y="265113"/>
            <a:ext cx="7847012" cy="5884862"/>
          </a:xfrm>
        </p:spPr>
      </p:pic>
    </p:spTree>
    <p:extLst>
      <p:ext uri="{BB962C8B-B14F-4D97-AF65-F5344CB8AC3E}">
        <p14:creationId xmlns:p14="http://schemas.microsoft.com/office/powerpoint/2010/main" val="3502580918"/>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1900" y="365125"/>
            <a:ext cx="2857500" cy="1654175"/>
          </a:xfrm>
        </p:spPr>
        <p:txBody>
          <a:bodyPr>
            <a:normAutofit/>
          </a:bodyPr>
          <a:lstStyle/>
          <a:p>
            <a:pPr algn="r"/>
            <a:r>
              <a:rPr lang="fa-IR" sz="2000" dirty="0" smtClean="0"/>
              <a:t>جهت تمییزی بیشتر از پشت کار مانند فیلم کمی لبه های طرح سوزانده میشود .</a:t>
            </a:r>
            <a:endParaRPr lang="en-GB" sz="2000" dirty="0"/>
          </a:p>
        </p:txBody>
      </p:sp>
      <p:pic>
        <p:nvPicPr>
          <p:cNvPr id="4" name="۲۰۲۰۰۳۰۹_۱۴۰۶۴۰">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76250" y="187325"/>
            <a:ext cx="8064500" cy="6048375"/>
          </a:xfrm>
        </p:spPr>
      </p:pic>
    </p:spTree>
    <p:extLst>
      <p:ext uri="{BB962C8B-B14F-4D97-AF65-F5344CB8AC3E}">
        <p14:creationId xmlns:p14="http://schemas.microsoft.com/office/powerpoint/2010/main" val="1050849144"/>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2000" dirty="0" smtClean="0"/>
              <a:t>هنگامی که زیر کار از تور استفاده میکنیم بعد از تمام شدن دوخت در بعضی قسمت های دلخواه شروع به قیچی کردن پارچه رویه می کنیم طوری که به تور آسیب نرسد .</a:t>
            </a:r>
            <a:endParaRPr lang="en-GB" sz="20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5600" y="1592580"/>
            <a:ext cx="5410200" cy="4892834"/>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5800" y="1592580"/>
            <a:ext cx="6210300" cy="4892834"/>
          </a:xfrm>
          <a:prstGeom prst="rect">
            <a:avLst/>
          </a:prstGeom>
        </p:spPr>
      </p:pic>
    </p:spTree>
    <p:extLst>
      <p:ext uri="{BB962C8B-B14F-4D97-AF65-F5344CB8AC3E}">
        <p14:creationId xmlns:p14="http://schemas.microsoft.com/office/powerpoint/2010/main" val="2550055901"/>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7550" y="5292725"/>
            <a:ext cx="2933700" cy="1325563"/>
          </a:xfrm>
        </p:spPr>
        <p:txBody>
          <a:bodyPr/>
          <a:lstStyle/>
          <a:p>
            <a:pPr algn="ctr"/>
            <a:r>
              <a:rPr lang="fa-IR" sz="2000" dirty="0" smtClean="0"/>
              <a:t>نمای پایانی کار</a:t>
            </a:r>
            <a:endParaRPr lang="en-GB" sz="20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212724"/>
            <a:ext cx="5765800" cy="472757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4400" y="212724"/>
            <a:ext cx="6056376" cy="4727576"/>
          </a:xfrm>
          <a:prstGeom prst="rect">
            <a:avLst/>
          </a:prstGeom>
        </p:spPr>
      </p:pic>
    </p:spTree>
    <p:extLst>
      <p:ext uri="{BB962C8B-B14F-4D97-AF65-F5344CB8AC3E}">
        <p14:creationId xmlns:p14="http://schemas.microsoft.com/office/powerpoint/2010/main" val="4214518707"/>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TM02892315[[fn=Wisp]]</Template>
  <TotalTime>99</TotalTime>
  <Words>149</Words>
  <Application>Microsoft Office PowerPoint</Application>
  <PresentationFormat>Widescreen</PresentationFormat>
  <Paragraphs>21</Paragraphs>
  <Slides>10</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Century Gothic</vt:lpstr>
      <vt:lpstr>Muli</vt:lpstr>
      <vt:lpstr>Tahoma</vt:lpstr>
      <vt:lpstr>Wingdings 3</vt:lpstr>
      <vt:lpstr>Wisp</vt:lpstr>
      <vt:lpstr>بسم الله الرحمن الرحیم</vt:lpstr>
      <vt:lpstr>آموزش برودری دوزی</vt:lpstr>
      <vt:lpstr>ابتدا طرح رو روی پارچه اصلی منتقل کنید. در صورت استفاده از تور و پارچه به صورت هم زمان پارچه رویه و توری را روی هم صاف کرده و کوک بزنید.   </vt:lpstr>
      <vt:lpstr>سپس با دوخت دندان موشی یا زیگزاک فشرده با چرخ خیاطی شروع به دوخت کردونه دورتا دور طرح می کنیم . نکته : هنگام دوخت دندان موشی گره های دوخت باید به سمتی باشد که قیچی زده می شود در صورتی که از هر دو طرف طرح قیچی زده می شود از هر دو طرف باید دندان موشی دوخته شود .</vt:lpstr>
      <vt:lpstr>جهت شروع دوخت به نکات مطرح شده در فیلم توجه کنید .</vt:lpstr>
      <vt:lpstr>بعداز اتمام دوخت ازپشت کار شروع به قیچی زدن می کنیم .</vt:lpstr>
      <vt:lpstr>جهت تمییزی بیشتر از پشت کار مانند فیلم کمی لبه های طرح سوزانده میشود .</vt:lpstr>
      <vt:lpstr>هنگامی که زیر کار از تور استفاده میکنیم بعد از تمام شدن دوخت در بعضی قسمت های دلخواه شروع به قیچی کردن پارچه رویه می کنیم طوری که به تور آسیب نرسد .</vt:lpstr>
      <vt:lpstr>نمای پایانی کار</vt:lpstr>
      <vt:lpstr>دوخت نردبانی بین نقشه هایی که در وسط دوخته میشود بندهایی ایجاد نمایید که وقتی زیر طرح دوخته شده را قیچی می کنید دو لبه از یکدیگر جدا نشوندو فاصله زیاد پیدا نکنند.بنا بر این سه بار نخ را از یک طرف به طرف دیگر ببرید بعد سوزن را از زیراین نخها به طوریکه به پارچه نرسد دندان موشی بدوزید .این کار را انقدر ادامه دهید تا به خط اصلی برسد. سپس دوخت را ادامه دهید تا به بند بعدی برسد.جهت دوخت سایر قسمت های طرح طوری دوخت را انجام می دهیم که از روی این بندها عبور کند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آموزش برودری دوزی</dc:title>
  <dc:creator>zariiiiiii</dc:creator>
  <cp:lastModifiedBy>zariiiiiii</cp:lastModifiedBy>
  <cp:revision>14</cp:revision>
  <dcterms:created xsi:type="dcterms:W3CDTF">2020-03-17T15:40:21Z</dcterms:created>
  <dcterms:modified xsi:type="dcterms:W3CDTF">2020-03-25T09:39:20Z</dcterms:modified>
</cp:coreProperties>
</file>