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00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541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8641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050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227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93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723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763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570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53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034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116CE-F83E-4A92-9A91-5470BB942F43}" type="datetimeFigureOut">
              <a:rPr lang="fa-IR" smtClean="0"/>
              <a:t>07/23/1441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2DE-CA6A-43DB-B96B-5E3AC16737C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5117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752528"/>
          </a:xfrm>
        </p:spPr>
        <p:txBody>
          <a:bodyPr/>
          <a:lstStyle/>
          <a:p>
            <a:r>
              <a:rPr lang="fa-IR" smtClean="0"/>
              <a:t>1111</a:t>
            </a:r>
            <a:endParaRPr lang="fa-IR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920880" cy="424847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19573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قوانین طبیعت از دیدگاه یونانیان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دانشمند یا عالم باید تنها یک جنبه معین از طبیعت را مورد مشاهده دقیق و مکر قرار دهد.</a:t>
            </a:r>
          </a:p>
          <a:p>
            <a:r>
              <a:rPr lang="fa-IR" dirty="0" smtClean="0"/>
              <a:t>مشاهدات را باید به شکل منظم سازماندهی و ثبت کرد.</a:t>
            </a:r>
          </a:p>
          <a:p>
            <a:r>
              <a:rPr lang="fa-IR" dirty="0" smtClean="0"/>
              <a:t>از دقت در ویژگی های مشترک اشیای هر دسته یک اصل زیر بنایی طبیعت کشف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7769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مکانیزم ،ویتالیزم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fa-IR" dirty="0" smtClean="0"/>
              <a:t>اولین خدمت یونانی ها کنار گذاشتن توضیح اسطوره ای بود و دومین خدمت مطرح کردن فلسفه مکانیزم بود که رسما علم را از اسطوره جدا کرد .</a:t>
            </a:r>
          </a:p>
          <a:p>
            <a:r>
              <a:rPr lang="fa-IR" dirty="0" smtClean="0"/>
              <a:t>فلسفه مکانیزم پدیده های عالم به وسیله مجموعه ای از قوانین اداره می شود و هیچ پدیده ای در عالم بدون توضیح نمی ماند.</a:t>
            </a:r>
          </a:p>
          <a:p>
            <a:r>
              <a:rPr lang="fa-IR" dirty="0" smtClean="0"/>
              <a:t>ویتا لیزم بیان می دارد که این عالم خصوصا موجودات زنده ی درون آن به وسیله نیروهای فوق طبیعی اداره می شوند.1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645267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توضیح دادن/دانستن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fa-IR" dirty="0" smtClean="0"/>
              <a:t>دانشمندی که علم را را به درستی درک کرده باشد به دنبال توضیح دادن پدیده هاست نه فقط دانستن آنها .هنگامی دانستن حاصل م</a:t>
            </a:r>
            <a:r>
              <a:rPr lang="fa-IR" dirty="0"/>
              <a:t>یشود </a:t>
            </a:r>
            <a:r>
              <a:rPr lang="fa-IR" dirty="0" smtClean="0"/>
              <a:t>که انسان در پی مشاهده ی دقیق و تکرار آن رابطه ای را کشف کند.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6975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روش علمی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مشاهده</a:t>
            </a:r>
          </a:p>
          <a:p>
            <a:r>
              <a:rPr lang="fa-IR" dirty="0" smtClean="0"/>
              <a:t>مسئله</a:t>
            </a:r>
          </a:p>
          <a:p>
            <a:r>
              <a:rPr lang="fa-IR" dirty="0" smtClean="0"/>
              <a:t>فرضیه</a:t>
            </a:r>
          </a:p>
          <a:p>
            <a:r>
              <a:rPr lang="fa-IR" dirty="0" smtClean="0"/>
              <a:t>تجربه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56260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مشاهده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علم با مشاهده شروع میشود .مشاهده اولین قدم در را ه تحقیق علمی است. </a:t>
            </a:r>
          </a:p>
          <a:p>
            <a:r>
              <a:rPr lang="fa-IR" dirty="0" smtClean="0"/>
              <a:t>برای مشاهده کردن شرطی نیز وجود دارد وآن تکرار پذیر بودن موضوعمورد مشاهده به وسیله خود دانشمند است</a:t>
            </a:r>
          </a:p>
          <a:p>
            <a:r>
              <a:rPr lang="fa-IR" dirty="0" smtClean="0"/>
              <a:t>علم تنها پدیده هایی را توضیح می دهد که به دفعات مکرر قابل مشاهده باشند.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65545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طرح سوال یا مسئله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با توجه به مشاهدات می توان پرسید :</a:t>
            </a:r>
          </a:p>
          <a:p>
            <a:r>
              <a:rPr lang="fa-IR" dirty="0" smtClean="0"/>
              <a:t>1- چنان نیتجه ای چگونه روی داد؟</a:t>
            </a:r>
          </a:p>
          <a:p>
            <a:r>
              <a:rPr lang="fa-IR" dirty="0" smtClean="0"/>
              <a:t>2- چه عاملی موجب شد چنان نتیجه ای شکل بگیرد؟</a:t>
            </a:r>
          </a:p>
          <a:p>
            <a:r>
              <a:rPr lang="fa-IR" dirty="0" smtClean="0"/>
              <a:t>پرسش کردن و طرح مسئله است که تغاوت دانشمندی را که با روش علمی پیش می رود با شخص عادی آشکار می 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98089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فرضیه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fa-IR" dirty="0" smtClean="0"/>
              <a:t>سومین قدم در روش علمی ساختن فرضیه است که شامل حدس زدن و بیان کرن حدس خود است .(به پاسخ حدسی در جواب سوال های (چه) و (چگونه)فرضیه می گوییم)</a:t>
            </a:r>
          </a:p>
          <a:p>
            <a:r>
              <a:rPr lang="fa-IR" dirty="0" smtClean="0"/>
              <a:t>مثال ( افزایش دما باعث تبخیر آب لیوان و ناپدید شدن آن است)</a:t>
            </a:r>
          </a:p>
          <a:p>
            <a:r>
              <a:rPr lang="fa-IR" dirty="0" smtClean="0"/>
              <a:t>به این جمله که با فعل مثبت نوشته می شود فرضیه می گویند.که نوشتن فرضیه یک قدم اساسی در روش علمی است زیرا :</a:t>
            </a:r>
          </a:p>
          <a:p>
            <a:r>
              <a:rPr lang="fa-IR" dirty="0" smtClean="0"/>
              <a:t>1-دربردارنده یک علت طبیعی برای آن پدیده است.</a:t>
            </a:r>
          </a:p>
          <a:p>
            <a:r>
              <a:rPr lang="fa-IR" dirty="0" smtClean="0"/>
              <a:t>2-از میان چندین علت طبیعی مختلف فقط به یک علت اشاره میکند.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9056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تجربه کردن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به عمل آزمودن یا امتحان کردن فرضیه،تجربه کردن می گوییم.</a:t>
            </a:r>
          </a:p>
          <a:p>
            <a:r>
              <a:rPr lang="fa-IR" dirty="0" smtClean="0"/>
              <a:t>تجربه کردن دشوارترین مرحله در فرایند علمی است .</a:t>
            </a:r>
          </a:p>
          <a:p>
            <a:r>
              <a:rPr lang="fa-IR" dirty="0" smtClean="0"/>
              <a:t>از نخستین روزی که علم به وجود آمد تا امروز پیشرفت در آن به وسیله ی همین فرایند ساختن فرضیه و به تجربه در اوردن آن ممکن شده است .زیربنای منطقی تجربه کرن این اصل است که فرضیه درست در عمل هم درست درمی آید.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13264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 فصل اول </a:t>
            </a:r>
            <a:b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موفق باشید </a:t>
            </a:r>
            <a:endParaRPr lang="fa-I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1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فصل اول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27138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tx1"/>
                </a:solidFill>
              </a:rPr>
              <a:t>آموزش مفاهیم علوم تجربی و اجتماعی </a:t>
            </a:r>
            <a:endParaRPr lang="fa-I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هدف های رفتاری فصل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در چند جمله نقش اسطوره ها را در جوامع بشری توضیح دهید.</a:t>
            </a:r>
          </a:p>
          <a:p>
            <a:r>
              <a:rPr lang="fa-IR" dirty="0" smtClean="0"/>
              <a:t>یک تفاوت مهم علم با اسطوره را بیان کنید.</a:t>
            </a:r>
          </a:p>
          <a:p>
            <a:r>
              <a:rPr lang="fa-IR" dirty="0" smtClean="0"/>
              <a:t>تفاوت دانستن و توضیح دادن را با ذکر مثال بیان کنید</a:t>
            </a:r>
          </a:p>
          <a:p>
            <a:r>
              <a:rPr lang="fa-IR" dirty="0" smtClean="0"/>
              <a:t>مراحل اصلی یک تحقیق علمی را بع ترتیب فهرست کنید.</a:t>
            </a:r>
          </a:p>
          <a:p>
            <a:r>
              <a:rPr lang="fa-IR" dirty="0" smtClean="0"/>
              <a:t>انواع سوال را نام ببرید و برای هرکدام یک مثال بزنید.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8570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توضیح علمی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fa-IR" dirty="0" smtClean="0"/>
              <a:t>اصطلاح توضیح و توضیح دادن در علم نقش اساسی دارد و به درک ما از علم کمک موثری می کند.</a:t>
            </a:r>
          </a:p>
          <a:p>
            <a:r>
              <a:rPr lang="fa-IR" dirty="0" smtClean="0"/>
              <a:t>همه انسان ها هنگامی که با پدیده ای روبه رو می شوند که هیچ توضیحی برای آن ندارند قائدتا باید دستخوش حیرت شوند.( مثال آب شدن یخ )</a:t>
            </a:r>
          </a:p>
          <a:p>
            <a:r>
              <a:rPr lang="fa-IR" dirty="0" smtClean="0"/>
              <a:t>افراد عادی با داشتن دانش قبلی هر پدیده را میدانند ولی دانشمندان برعکس افراد عادی در زمینه علم برای هر پدیده توضیح علمی دارند.( مثال آب شدن یخ و تبدیل به بخار)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3264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توضیح علمی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حیرت زدگی ما در مقابل پدیده های این عالم موجب برهم خوردن موقت تعادل ذهنی ما می شود.</a:t>
            </a:r>
          </a:p>
          <a:p>
            <a:r>
              <a:rPr lang="fa-IR" dirty="0" smtClean="0"/>
              <a:t>اما زمانی که برای هر پدیده ی نا شناخته توضیح پیدا می کنیم تعادل از دست رفته ما دئباره برقرار می شود .</a:t>
            </a:r>
          </a:p>
          <a:p>
            <a:r>
              <a:rPr lang="fa-IR" dirty="0" smtClean="0"/>
              <a:t>کنجکاوی کردن و حیرت زدگی در برابر  پدیده های این عالم موتور محرک تمدن بشری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043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زایش اسطوره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در حدود سه تا چها هزار سال پیش انسانهایی که روی زمین پراکنده بودند مانند کودکان و خردسالان امروزی هیچ تصور درستی از نیروهای طبیعت و کارکرد آنهن نداشتند . تنها توضیحی که انسان های وحشت زده برای رفع حیرت </a:t>
            </a:r>
          </a:p>
          <a:p>
            <a:r>
              <a:rPr lang="fa-IR" dirty="0" smtClean="0"/>
              <a:t> اضطراب خود از عالم داشتند افسانه هایی بود که آنها خود ساخته و پرداخته بودند و ما امروز با نام اسطوره می شناسیم. ( داستان ثور خدای باران)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82564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زایش اسطوره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انسان های اولیه داستانها ی اسطوره ای را برای سرگرمی به وجود نیاورده بودند بلکه به این منظور ساخته و پرداخته  بودند تا موضوعی که همواره ذهنشان را به خود مشغول یا آن را حیرت زده می کرد توضیح دهند.</a:t>
            </a:r>
          </a:p>
          <a:p>
            <a:r>
              <a:rPr lang="fa-IR" dirty="0" smtClean="0"/>
              <a:t>با گذشت چند هزار سال افراد فهیم و دانایی پیدا شدند که دریافتند اعمال ا نسانهای اولیه هیچ تاثیری در نیرو های طبیعت ندارند و این کشف بزرگی بود که دانش ما را به طریق علمی کشاند.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0432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توضیح اسطوره ای از دنیا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آسمان و زمین ، رعد و برق ، سیل و طوفان و... همه شخصیتهای انسانی دارند و می توانند مانند انسان ها خشمگین ، خسته ، دلسرد ، یا خوشحال و راضی باشند مهم آن بود که می توانستند آنها را برسر شوق بیارند و ترغیب و تشویقشان کنند تا کاری را به نفع انسان ها انجام دهند.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6828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پیدایش علم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در حوال سال های 600 سال قبل از میلاد در یونان راه </a:t>
            </a:r>
          </a:p>
          <a:p>
            <a:pPr marL="0" indent="0">
              <a:buNone/>
            </a:pPr>
            <a:r>
              <a:rPr lang="fa-IR" dirty="0" smtClean="0"/>
              <a:t>دیگری برای توضیح جهان پیدا شد که به علم موسوم است.</a:t>
            </a:r>
          </a:p>
          <a:p>
            <a:pPr marL="0" indent="0">
              <a:buNone/>
            </a:pPr>
            <a:r>
              <a:rPr lang="fa-IR" dirty="0" smtClean="0"/>
              <a:t>دنیا و. هر آنچه در آن است دستگاهی عظیم ولی بدون روح و شخصیت بود که قانون هایی محکم و انعطاف ناپذیر آن را اداره می کرد (منظور از انعطاف ناپذیر یعنی یکسان بودن رفتار پدیده ها طبیعت در همه جا و در همه زمانهاست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3165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961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1111</vt:lpstr>
      <vt:lpstr>فصل اول</vt:lpstr>
      <vt:lpstr>هدف های رفتاری فصل</vt:lpstr>
      <vt:lpstr>توضیح علمی</vt:lpstr>
      <vt:lpstr>توضیح علمی </vt:lpstr>
      <vt:lpstr>زایش اسطوره</vt:lpstr>
      <vt:lpstr>زایش اسطوره</vt:lpstr>
      <vt:lpstr>توضیح اسطوره ای از دنیا</vt:lpstr>
      <vt:lpstr>پیدایش علم</vt:lpstr>
      <vt:lpstr>قوانین طبیعت از دیدگاه یونانیان</vt:lpstr>
      <vt:lpstr>مکانیزم ،ویتالیزم </vt:lpstr>
      <vt:lpstr>توضیح دادن/دانستن</vt:lpstr>
      <vt:lpstr>روش علمی</vt:lpstr>
      <vt:lpstr>مشاهده</vt:lpstr>
      <vt:lpstr>طرح سوال یا مسئله</vt:lpstr>
      <vt:lpstr>فرضیه</vt:lpstr>
      <vt:lpstr>تجربه کردن</vt:lpstr>
      <vt:lpstr>پایان فصل اول    موفق باشید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اول</dc:title>
  <dc:creator>chortke</dc:creator>
  <cp:lastModifiedBy>chortke</cp:lastModifiedBy>
  <cp:revision>21</cp:revision>
  <dcterms:created xsi:type="dcterms:W3CDTF">2020-03-16T13:08:56Z</dcterms:created>
  <dcterms:modified xsi:type="dcterms:W3CDTF">2020-03-17T11:39:48Z</dcterms:modified>
</cp:coreProperties>
</file>