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311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3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5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79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1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80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42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08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6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3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5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982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432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9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0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60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0" y="21963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مبانی و مفاهیم معماری معاصر غرب</a:t>
            </a:r>
            <a:br>
              <a:rPr lang="fa-IR" dirty="0" smtClean="0"/>
            </a:br>
            <a:r>
              <a:rPr lang="fa-IR" dirty="0" smtClean="0"/>
              <a:t>دکتر وحید قبادیان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9250" y="7704138"/>
            <a:ext cx="9144000" cy="1655762"/>
          </a:xfrm>
        </p:spPr>
        <p:txBody>
          <a:bodyPr/>
          <a:lstStyle/>
          <a:p>
            <a:r>
              <a:rPr lang="fa-IR" dirty="0" smtClean="0"/>
              <a:t>ریشه مبانی معماری مدرن                       شمال ایتالیا شهر فلورانس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054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016" y="1233489"/>
            <a:ext cx="8596668" cy="3880773"/>
          </a:xfrm>
        </p:spPr>
        <p:txBody>
          <a:bodyPr/>
          <a:lstStyle/>
          <a:p>
            <a:r>
              <a:rPr lang="fa-IR" dirty="0" smtClean="0"/>
              <a:t>برج ابفل طلیعه عصر تکنولوژی مدرن </a:t>
            </a:r>
          </a:p>
          <a:p>
            <a:r>
              <a:rPr lang="fa-IR" dirty="0" smtClean="0"/>
              <a:t>برج تاتلین بشارت دهنده سوسیالیسم، کانستراکتیویسم می باشد اما هیچ گاه ساخته  نشد.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914683"/>
            <a:ext cx="2451100" cy="308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کانستراکتیویسم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خواستار دگرگونی بنیادین در روش های ساخت و ساز سنتی و به طور کلی نگرش جدید نسبت به هنر و زیبایی</a:t>
            </a:r>
          </a:p>
          <a:p>
            <a:r>
              <a:rPr lang="fa-IR" dirty="0" smtClean="0"/>
              <a:t>اولین شعار کانستراکتیوسیم در سال 1920: (مرگ بر هنر ، زند ه باد تکنولوژِی ....زنده باد تکنسین های کانستراکتیویست )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776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کانستراکتیویست ها خود را مدرنیسم های شوروی  محسوب می  کردند</a:t>
            </a:r>
          </a:p>
          <a:p>
            <a:r>
              <a:rPr lang="fa-IR" dirty="0" smtClean="0"/>
              <a:t>هم سوسیالیسم ها  به عنوان یک مشی سیاسی و کانستراکتیویسم ها به صورت یک سبک هنری هر دو به گسس از گذشته و نکاه به اینده معتقد بودند.</a:t>
            </a:r>
          </a:p>
          <a:p>
            <a:endParaRPr lang="fa-IR" dirty="0" smtClean="0"/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8875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کنستانتین ملنیکوف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کنستانتین ملنیکوف اولین معمار روس بود که شهرت بین المللی کسب کرد.</a:t>
            </a:r>
          </a:p>
          <a:p>
            <a:r>
              <a:rPr lang="fa-IR" dirty="0" smtClean="0"/>
              <a:t>طراحی غرفه شوروی در نمایشگاه هنرهای تجسمی،پاریس ،سال 1925</a:t>
            </a:r>
          </a:p>
          <a:p>
            <a:r>
              <a:rPr lang="fa-IR" dirty="0" smtClean="0"/>
              <a:t>طراح 5 باشگاه کارکران مسکو،1927-1929</a:t>
            </a:r>
          </a:p>
          <a:p>
            <a:r>
              <a:rPr lang="fa-IR" dirty="0" smtClean="0"/>
              <a:t>هر کدام از این بناها دارای خصوصیات ویژه بودند و فضاهای سیرکلاسیون و آمفی تئاتر بر روی نمای خارجی ساختمان به نمایش گذاتشه شده بود.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34" y="3856160"/>
            <a:ext cx="1875366" cy="276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کازمیر مالویچ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معروفتریم نقاش این سبک </a:t>
            </a:r>
          </a:p>
          <a:p>
            <a:r>
              <a:rPr lang="fa-IR" dirty="0" smtClean="0"/>
              <a:t>خواستار آزاد ساختن هنر از قید اشیا بود.</a:t>
            </a:r>
          </a:p>
          <a:p>
            <a:r>
              <a:rPr lang="fa-IR" dirty="0" smtClean="0"/>
              <a:t>جنبش گروه برتر را در سال 1913 یا 1915 در مسکو بنیان نهاد</a:t>
            </a:r>
          </a:p>
          <a:p>
            <a:r>
              <a:rPr lang="fa-IR" dirty="0" smtClean="0"/>
              <a:t>هنر انتزاغی را با نوعی سادگی هندسی در آمیخت.</a:t>
            </a:r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60" y="1270000"/>
            <a:ext cx="2827131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الکساندر وسنین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نظریه پرداز و معمار مهم این سبک</a:t>
            </a:r>
          </a:p>
          <a:p>
            <a:r>
              <a:rPr lang="fa-IR" dirty="0" smtClean="0"/>
              <a:t>طراح ساختمان روزنامه پرودا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254508"/>
            <a:ext cx="4798060" cy="62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9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ال لیسیتزکی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و هنرمند معروف این سبک</a:t>
            </a:r>
          </a:p>
          <a:p>
            <a:r>
              <a:rPr lang="fa-IR" dirty="0" smtClean="0"/>
              <a:t>در طراحی بنای یادبود بین الملل سوم با تاتلین همکاری کرد</a:t>
            </a:r>
          </a:p>
          <a:p>
            <a:r>
              <a:rPr lang="fa-IR" dirty="0" smtClean="0"/>
              <a:t>بیشتر ازهر معما ر دیگری با غرب در ارتباط بود</a:t>
            </a:r>
          </a:p>
          <a:p>
            <a:r>
              <a:rPr lang="fa-IR" dirty="0" smtClean="0"/>
              <a:t>در /المان و سویس زندگی کرد</a:t>
            </a:r>
          </a:p>
          <a:p>
            <a:r>
              <a:rPr lang="fa-IR" dirty="0" smtClean="0"/>
              <a:t>با میس ونده روهه و نئوفن دویسبورگ همکاری کرده</a:t>
            </a:r>
          </a:p>
          <a:p>
            <a:r>
              <a:rPr lang="fa-IR" dirty="0" smtClean="0"/>
              <a:t>در سال 1922 در نمایشگاه در برلین  کانستراکتیویسم را به اروپاییان معرفی کرد.</a:t>
            </a:r>
          </a:p>
          <a:p>
            <a:endParaRPr lang="fa-IR" dirty="0" smtClean="0"/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946150"/>
            <a:ext cx="20955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8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لئونید و ویکتور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برادر وسنین</a:t>
            </a:r>
          </a:p>
          <a:p>
            <a:r>
              <a:rPr lang="fa-IR" dirty="0" smtClean="0"/>
              <a:t>معمار سبک کانستراکتیویسم</a:t>
            </a:r>
          </a:p>
          <a:p>
            <a:r>
              <a:rPr lang="fa-IR" dirty="0" smtClean="0"/>
              <a:t>ویکتور طراح بزرگترین پروژه بین دو نگ جهانی در شوروی:سد عظیم دنیپر ،1932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1457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موهولی ناگی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نف=قاش و مجسمه ساز مجارستانی</a:t>
            </a:r>
          </a:p>
          <a:p>
            <a:r>
              <a:rPr lang="fa-IR" dirty="0" smtClean="0"/>
              <a:t>در معرفی سبک کانستراکتیویسم به غربیان نقش داشت.</a:t>
            </a:r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3065271"/>
            <a:ext cx="3644900" cy="359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کانستراکتیویسم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اواخر 1920 ف کانستراکتیویسم بر کشورهای غربی تأثیر گذار بوده است بر هلند و سویس چکسلوای و انگلستان </a:t>
            </a:r>
          </a:p>
          <a:p>
            <a:r>
              <a:rPr lang="fa-IR" dirty="0" smtClean="0"/>
              <a:t>هانز مایر و والتر گروپیوس در المان طراح داشتند که با اسکلت فلزی و پوسته شیشه ای ساخته شده اند که شباهت به کارهای این سبک دارد</a:t>
            </a:r>
          </a:p>
          <a:p>
            <a:r>
              <a:rPr lang="fa-IR" dirty="0" smtClean="0"/>
              <a:t>در آمریکا ،فیلادلفیا طرح ساحتمان وجوه پس انداز سال 1932-1929 تحت تأثیر معماری کانستراکتیویسم بود.</a:t>
            </a:r>
          </a:p>
          <a:p>
            <a:r>
              <a:rPr lang="fa-IR" dirty="0" smtClean="0"/>
              <a:t>از اوایل دهه 30، معماری کانستراکتیویسم ره به افول گدچذارد</a:t>
            </a:r>
          </a:p>
          <a:p>
            <a:r>
              <a:rPr lang="fa-IR" dirty="0"/>
              <a:t> </a:t>
            </a:r>
            <a:r>
              <a:rPr lang="fa-IR" dirty="0" smtClean="0"/>
              <a:t>بعد از این رجعت به گذشته و بالاخص نئوکلاسیک  در شوروی مورد توجه قرار گرفت.</a:t>
            </a:r>
          </a:p>
          <a:p>
            <a:r>
              <a:rPr lang="fa-IR" dirty="0" smtClean="0"/>
              <a:t>امروز بسیاری از نظرات معماری کانستراکتیویسم را می توان در معماری های – تک دید</a:t>
            </a:r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985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1927225"/>
            <a:ext cx="10515600" cy="317817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دانشگاه زینب کبری </a:t>
            </a:r>
            <a:r>
              <a:rPr lang="fa-IR" dirty="0" smtClean="0"/>
              <a:t>همدان</a:t>
            </a: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معماری معاصر</a:t>
            </a:r>
            <a:br>
              <a:rPr lang="fa-IR" dirty="0" smtClean="0"/>
            </a:br>
            <a:r>
              <a:rPr lang="fa-IR" dirty="0" smtClean="0"/>
              <a:t>رشته معماری </a:t>
            </a:r>
            <a:br>
              <a:rPr lang="fa-IR" dirty="0" smtClean="0"/>
            </a:br>
            <a:r>
              <a:rPr lang="fa-IR" dirty="0" smtClean="0"/>
              <a:t>کارشناشی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مدرس :شیوا پاک طینت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78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934" y="838200"/>
            <a:ext cx="8596668" cy="4495800"/>
          </a:xfrm>
        </p:spPr>
        <p:txBody>
          <a:bodyPr/>
          <a:lstStyle/>
          <a:p>
            <a:pPr algn="ctr"/>
            <a:r>
              <a:rPr lang="fa-IR" dirty="0" smtClean="0"/>
              <a:t>زاحا حدید معمار معروف دیکانستراکشن تحت تأثیر  نقاشی های مالویچ و گروه برتر بود.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97" y="2291275"/>
            <a:ext cx="6041741" cy="398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90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834" y="789532"/>
            <a:ext cx="8596668" cy="1320800"/>
          </a:xfrm>
        </p:spPr>
        <p:txBody>
          <a:bodyPr/>
          <a:lstStyle/>
          <a:p>
            <a:pPr algn="r"/>
            <a:r>
              <a:rPr lang="fa-IR" dirty="0" smtClean="0"/>
              <a:t>کوربوزیه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0" y="789532"/>
            <a:ext cx="4039394" cy="5181849"/>
          </a:xfrm>
        </p:spPr>
      </p:pic>
    </p:spTree>
    <p:extLst>
      <p:ext uri="{BB962C8B-B14F-4D97-AF65-F5344CB8AC3E}">
        <p14:creationId xmlns:p14="http://schemas.microsoft.com/office/powerpoint/2010/main" val="84927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34" y="25019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shiva.paktinat@gmail.com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258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میس ونده روهه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طراحی سایت جدید دانشگاه فنی ایلی نویز در سال 1939</a:t>
            </a:r>
          </a:p>
          <a:p>
            <a:r>
              <a:rPr lang="fa-IR" dirty="0" smtClean="0"/>
              <a:t>مکعب های زیبایی که با شیشه و فولاد ساخت هشده و در سراسر سایت پخش شده</a:t>
            </a:r>
          </a:p>
          <a:p>
            <a:r>
              <a:rPr lang="fa-IR" dirty="0" smtClean="0"/>
              <a:t>اگر ما موفق شویم که صنعت را جلو بریم ، تما ممسائل اقتصادی، اجتماعی، تکنولوژیک و هنری حل خواهد شد.</a:t>
            </a:r>
          </a:p>
          <a:p>
            <a:r>
              <a:rPr lang="fa-IR" dirty="0" smtClean="0"/>
              <a:t>ساختمان های میس ونده روهه، ازده30 م به صورت الگویی در جهان برای ساختمان های بلند متربه اداری،دولتی وتجاری درامده است.</a:t>
            </a:r>
          </a:p>
          <a:p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824" y="4395787"/>
            <a:ext cx="3584575" cy="224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ویلای توگندات در برنو، المان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سادگی و خطوط مستقیم از مشخصه های کار این معمار </a:t>
            </a:r>
            <a:r>
              <a:rPr lang="fa-IR" dirty="0" smtClean="0"/>
              <a:t>است.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104" y="2868612"/>
            <a:ext cx="6307128" cy="299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سال 1932 در موزه هنرهای معاصر نیویورک برگزار شد</a:t>
            </a:r>
          </a:p>
          <a:p>
            <a:r>
              <a:rPr lang="fa-IR" dirty="0" smtClean="0"/>
              <a:t>طرح معماران نامدار مدرن و میس ونده روهه به نمایش گذاشته شد.</a:t>
            </a:r>
          </a:p>
          <a:p>
            <a:r>
              <a:rPr lang="fa-IR" dirty="0"/>
              <a:t> </a:t>
            </a:r>
            <a:r>
              <a:rPr lang="fa-IR" dirty="0" smtClean="0"/>
              <a:t>درنهایت عنوان سبک بین الملل به صورت یکی از مشخصه های معماری مدرن درامد.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166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 بر اساس نظریه فکری این سبک ، ساختمان باید فاقد هر گونه خصوصیات منطقه ای، محله ، ای و آب و هوایی باشد، همانند اتومبیل ، هواپیما، یخچال</a:t>
            </a:r>
          </a:p>
          <a:p>
            <a:r>
              <a:rPr lang="fa-IR" dirty="0" smtClean="0"/>
              <a:t>شعار معروف میس ونده روهه :(کمتر بیشتر است)مشخصه سبک بین المللمی باشد.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1755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2/3کانستراکتیویسم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سبک های مهم ب برای تبیین اصول معماری ، که ین دو جنگ جهانی اول و دوم بوجود امد.</a:t>
            </a:r>
          </a:p>
          <a:p>
            <a:r>
              <a:rPr lang="fa-IR" dirty="0" smtClean="0"/>
              <a:t>خاستگاه :شوروی</a:t>
            </a:r>
          </a:p>
          <a:p>
            <a:r>
              <a:rPr lang="fa-IR" dirty="0" smtClean="0"/>
              <a:t>تنها سبکی از شوروی شروع شد و بر معماری  و هنر غرب تأثیر گذاشت.</a:t>
            </a:r>
          </a:p>
          <a:p>
            <a:r>
              <a:rPr lang="fa-IR" dirty="0" smtClean="0"/>
              <a:t>کانستراکتیویسم سبکی است که توجه خود را ساختار قرار داده است.</a:t>
            </a:r>
          </a:p>
          <a:p>
            <a:r>
              <a:rPr lang="fa-IR" dirty="0" smtClean="0"/>
              <a:t>کانستراکتیوسم مترد=ادف سوسیالیسم نیست </a:t>
            </a:r>
          </a:p>
          <a:p>
            <a:r>
              <a:rPr lang="fa-IR" dirty="0" smtClean="0"/>
              <a:t>اما نکات مشترک زیادی با آن دارد.</a:t>
            </a:r>
          </a:p>
          <a:p>
            <a:r>
              <a:rPr lang="fa-IR" dirty="0" smtClean="0"/>
              <a:t>کانستراکتیویسم یک سبک هنری که به گسست از گذشته و نگاه به آیند اعتقاد دارد.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586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بنای یادبود بین الملل سوم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طراح :ولادمیر تاتلین </a:t>
            </a:r>
          </a:p>
          <a:p>
            <a:r>
              <a:rPr lang="fa-IR" dirty="0" smtClean="0"/>
              <a:t>سال 1920</a:t>
            </a:r>
          </a:p>
          <a:p>
            <a:r>
              <a:rPr lang="fa-IR" dirty="0" smtClean="0"/>
              <a:t>بنا مترپیچ حلزونی شکا ، ارتفاع 390متر</a:t>
            </a:r>
          </a:p>
          <a:p>
            <a:r>
              <a:rPr lang="fa-IR" dirty="0" smtClean="0"/>
              <a:t>نمایش از روند سوسیالیسم بر  روند تکامل تاریخ</a:t>
            </a:r>
          </a:p>
          <a:p>
            <a:r>
              <a:rPr lang="fa-IR" dirty="0" smtClean="0"/>
              <a:t>برج فولادی که از وسط آن ساختمان  شیشه ای پارلمان آویزان است.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877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1805</TotalTime>
  <Words>755</Words>
  <Application>Microsoft Office PowerPoint</Application>
  <PresentationFormat>Widescreen</PresentationFormat>
  <Paragraphs>75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Tahoma</vt:lpstr>
      <vt:lpstr>Trebuchet MS</vt:lpstr>
      <vt:lpstr>Wingdings 3</vt:lpstr>
      <vt:lpstr>Facet</vt:lpstr>
      <vt:lpstr>مبانی و مفاهیم معماری معاصر غرب دکتر وحید قبادیان</vt:lpstr>
      <vt:lpstr>دانشگاه زینب کبری همدان  معماری معاصر رشته معماری  کارشناشی  مدرس :شیوا پاک طینت     </vt:lpstr>
      <vt:lpstr>shiva.paktinat@gmail.com</vt:lpstr>
      <vt:lpstr>میس ونده روهه</vt:lpstr>
      <vt:lpstr>ویلای توگندات در برنو، المان </vt:lpstr>
      <vt:lpstr>نمایشگاه سبک بین الملل</vt:lpstr>
      <vt:lpstr>سبک بین الملل</vt:lpstr>
      <vt:lpstr>2/3کانستراکتیویسم</vt:lpstr>
      <vt:lpstr>بنای یادبود بین الملل سوم</vt:lpstr>
      <vt:lpstr>PowerPoint Presentation</vt:lpstr>
      <vt:lpstr>کانستراکتیویسم</vt:lpstr>
      <vt:lpstr>PowerPoint Presentation</vt:lpstr>
      <vt:lpstr>کنستانتین ملنیکوف</vt:lpstr>
      <vt:lpstr>کازمیر مالویچ </vt:lpstr>
      <vt:lpstr>الکساندر وسنین</vt:lpstr>
      <vt:lpstr>ال لیسیتزکی </vt:lpstr>
      <vt:lpstr>لئونید و ویکتور</vt:lpstr>
      <vt:lpstr>موهولی ناگی </vt:lpstr>
      <vt:lpstr>کانستراکتیویسم</vt:lpstr>
      <vt:lpstr>زاحا حدید معمار معروف دیکانستراکشن تحت تأثیر  نقاشی های مالویچ و گروه برتر بود.</vt:lpstr>
      <vt:lpstr>کوربوزیه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معماری معاصر غرب  دکتر وحید قبادیان</dc:title>
  <dc:creator>Windows User</dc:creator>
  <cp:lastModifiedBy>Windows User</cp:lastModifiedBy>
  <cp:revision>150</cp:revision>
  <dcterms:created xsi:type="dcterms:W3CDTF">2020-03-28T07:28:48Z</dcterms:created>
  <dcterms:modified xsi:type="dcterms:W3CDTF">2020-04-12T19:25:16Z</dcterms:modified>
</cp:coreProperties>
</file>