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2" r:id="rId2"/>
    <p:sldId id="331" r:id="rId3"/>
    <p:sldId id="310" r:id="rId4"/>
    <p:sldId id="326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8" r:id="rId13"/>
    <p:sldId id="329" r:id="rId14"/>
    <p:sldId id="330" r:id="rId15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3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5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79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1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80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42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08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6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3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5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982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432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9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0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60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4" y="1981200"/>
            <a:ext cx="8596668" cy="31496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دانشگاه زینب کبری</a:t>
            </a:r>
            <a:br>
              <a:rPr lang="fa-IR" dirty="0" smtClean="0"/>
            </a:br>
            <a:r>
              <a:rPr lang="fa-IR" dirty="0" smtClean="0"/>
              <a:t>رشته معماری</a:t>
            </a:r>
            <a:br>
              <a:rPr lang="fa-IR" dirty="0" smtClean="0"/>
            </a:br>
            <a:r>
              <a:rPr lang="fa-IR" dirty="0" smtClean="0"/>
              <a:t>مقطع کارشناسی</a:t>
            </a:r>
            <a:br>
              <a:rPr lang="fa-IR" dirty="0" smtClean="0"/>
            </a:br>
            <a:r>
              <a:rPr lang="fa-IR" dirty="0" smtClean="0"/>
              <a:t>درس معماری معاصر</a:t>
            </a:r>
            <a:br>
              <a:rPr lang="fa-IR" dirty="0" smtClean="0"/>
            </a:br>
            <a:r>
              <a:rPr lang="fa-IR" dirty="0" smtClean="0"/>
              <a:t>جلسه چهارم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699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1927هانز مایر ریاست مدرسه انتخاب شد</a:t>
            </a:r>
          </a:p>
          <a:p>
            <a:r>
              <a:rPr lang="fa-IR" dirty="0" smtClean="0"/>
              <a:t>1930میس ونده روهه ریاست مدرسه را به عهده گرفت</a:t>
            </a:r>
          </a:p>
          <a:p>
            <a:endParaRPr lang="fa-IR" dirty="0"/>
          </a:p>
          <a:p>
            <a:r>
              <a:rPr lang="fa-IR" dirty="0" smtClean="0"/>
              <a:t>باهاس در دهه1920مهم ترین  و اولین مدرسه معماری مدرن بود و اساتید در همه زمنیه های هنری از قبیل نقاشی ، صنایع دستی،تولیدات صنعتی و بالاخص معماری  توجه داشتند</a:t>
            </a:r>
          </a:p>
          <a:p>
            <a:r>
              <a:rPr lang="fa-IR" dirty="0" smtClean="0"/>
              <a:t>گروپیوس بنیان گذار و متفکر اصلی این مدرسه بود.</a:t>
            </a:r>
          </a:p>
        </p:txBody>
      </p:sp>
    </p:spTree>
    <p:extLst>
      <p:ext uri="{BB962C8B-B14F-4D97-AF65-F5344CB8AC3E}">
        <p14:creationId xmlns:p14="http://schemas.microsoft.com/office/powerpoint/2010/main" val="13778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کارخانه فاگوس ،اثر گروپیوس ، اولین ساختمان این سبک</a:t>
            </a:r>
          </a:p>
          <a:p>
            <a:r>
              <a:rPr lang="fa-IR" dirty="0" smtClean="0"/>
              <a:t>سطوح خارجی مکعب شکل</a:t>
            </a:r>
          </a:p>
          <a:p>
            <a:r>
              <a:rPr lang="fa-IR" dirty="0" smtClean="0"/>
              <a:t>دیوارهای شیشه ای پوشش شده</a:t>
            </a:r>
          </a:p>
          <a:p>
            <a:r>
              <a:rPr lang="fa-IR" dirty="0" smtClean="0"/>
              <a:t>دیوارهای غیر باربر</a:t>
            </a:r>
          </a:p>
          <a:p>
            <a:r>
              <a:rPr lang="fa-IR" dirty="0" smtClean="0"/>
              <a:t>بدون تزئینات</a:t>
            </a:r>
          </a:p>
          <a:p>
            <a:r>
              <a:rPr lang="fa-IR" dirty="0" smtClean="0"/>
              <a:t>عملکرد بنا زیبایی آن بود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9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گروپیوس</a:t>
            </a:r>
            <a:br>
              <a:rPr lang="fa-IR" dirty="0" smtClean="0"/>
            </a:br>
            <a:r>
              <a:rPr lang="fa-IR" dirty="0" smtClean="0"/>
              <a:t>از مهم ترین کارها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ساحتمان پان امریکن در نیویورک</a:t>
            </a:r>
          </a:p>
          <a:p>
            <a:r>
              <a:rPr lang="fa-IR" dirty="0" smtClean="0"/>
              <a:t>سفارت آمریکا ر شهر اتن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1" y="1930400"/>
            <a:ext cx="2498363" cy="3706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27" y="2800350"/>
            <a:ext cx="2444609" cy="36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میس ونده روهه</a:t>
            </a:r>
            <a:br>
              <a:rPr lang="fa-IR" dirty="0" smtClean="0"/>
            </a:br>
            <a:r>
              <a:rPr lang="fa-IR" dirty="0" smtClean="0"/>
              <a:t>مدیر 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کارهایی اولیه اش تحت تأثیر فردریک شینکل ، معماری نئوکلاسیک المانی</a:t>
            </a:r>
          </a:p>
          <a:p>
            <a:r>
              <a:rPr lang="fa-IR" dirty="0" smtClean="0"/>
              <a:t>در نهایت تا پایان عمر سبک معماری مدرن را دنبال کرد</a:t>
            </a:r>
          </a:p>
          <a:p>
            <a:r>
              <a:rPr lang="fa-IR" dirty="0" smtClean="0"/>
              <a:t>استاد به کارگیری، شیشه و فلز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971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پاویون آلمان در نمایشگاه بارسلون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4" y="2086884"/>
            <a:ext cx="8596668" cy="3880773"/>
          </a:xfrm>
        </p:spPr>
        <p:txBody>
          <a:bodyPr/>
          <a:lstStyle/>
          <a:p>
            <a:r>
              <a:rPr lang="fa-IR" dirty="0" smtClean="0"/>
              <a:t>طراح :میس ونده روهه</a:t>
            </a:r>
          </a:p>
          <a:p>
            <a:r>
              <a:rPr lang="fa-IR" dirty="0" smtClean="0"/>
              <a:t>طراحی استادانه پلان آزاد و فضاها</a:t>
            </a:r>
          </a:p>
          <a:p>
            <a:r>
              <a:rPr lang="fa-IR" dirty="0" smtClean="0"/>
              <a:t>استفاده از مصالح در نهاییت زیبایی و کیفیت اجرا</a:t>
            </a:r>
          </a:p>
          <a:p>
            <a:r>
              <a:rPr lang="fa-IR" dirty="0" smtClean="0"/>
              <a:t>جزئیات دقیق و ماهرانه در این اثر به نمایش گذاشته شد.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5" b="5833"/>
          <a:stretch/>
        </p:blipFill>
        <p:spPr>
          <a:xfrm>
            <a:off x="1295400" y="4027271"/>
            <a:ext cx="3225800" cy="26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34" y="19939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دانشگاه زینب کبری </a:t>
            </a:r>
            <a:r>
              <a:rPr lang="fa-IR" dirty="0" smtClean="0"/>
              <a:t>همدان</a:t>
            </a:r>
            <a:br>
              <a:rPr lang="fa-IR" dirty="0" smtClean="0"/>
            </a:br>
            <a:r>
              <a:rPr lang="fa-IR" dirty="0" smtClean="0"/>
              <a:t>کارشناسی معماری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معماری معاصر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مدرس :شیوا پاک طینت</a:t>
            </a:r>
          </a:p>
        </p:txBody>
      </p:sp>
    </p:spTree>
    <p:extLst>
      <p:ext uri="{BB962C8B-B14F-4D97-AF65-F5344CB8AC3E}">
        <p14:creationId xmlns:p14="http://schemas.microsoft.com/office/powerpoint/2010/main" val="10536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جنبش فتوریسم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انقلابی ترین نگرش به جهان مدرن</a:t>
            </a:r>
          </a:p>
          <a:p>
            <a:r>
              <a:rPr lang="fa-IR" dirty="0" smtClean="0"/>
              <a:t>جنبش فتوریسم در ایتالیا –قبل از جنگ جهانی اول</a:t>
            </a:r>
          </a:p>
          <a:p>
            <a:r>
              <a:rPr lang="fa-IR" dirty="0" smtClean="0"/>
              <a:t>فراموشی جهان گذشته و تطبیق با آنیده و تکنولوژی روز از اهداف این جنبش است</a:t>
            </a:r>
          </a:p>
          <a:p>
            <a:r>
              <a:rPr lang="fa-IR" dirty="0" smtClean="0"/>
              <a:t>بنیان گذار :فیلیپو توماسو مارینتی – فارغاتحصیل سوربن</a:t>
            </a:r>
          </a:p>
          <a:p>
            <a:r>
              <a:rPr lang="fa-IR" dirty="0" smtClean="0"/>
              <a:t>بعد از سه قرن از دوران باروک در ایتالیا قرن 17 مجددا به عنوان خاستگاه جنبش جدید مطرح شد</a:t>
            </a:r>
          </a:p>
          <a:p>
            <a:r>
              <a:rPr lang="fa-IR" dirty="0" smtClean="0"/>
              <a:t>در سال 1914 توسط آنتونیو سانت الیا با انتشار منشور معماری فوتوریست ، فوتوریسم را رسما وارد حوزه معماری کرد.</a:t>
            </a:r>
          </a:p>
          <a:p>
            <a:r>
              <a:rPr lang="fa-IR" dirty="0" smtClean="0"/>
              <a:t>عمر جنبش فوتوریسم تقریبا کوتاه بود.</a:t>
            </a:r>
            <a:r>
              <a:rPr lang="fa-IR" dirty="0"/>
              <a:t> </a:t>
            </a:r>
            <a:r>
              <a:rPr lang="fa-IR" dirty="0" smtClean="0"/>
              <a:t>و هیچ بنای مهمی به این سبک ساحته نشد.</a:t>
            </a:r>
          </a:p>
          <a:p>
            <a:r>
              <a:rPr lang="fa-IR" dirty="0" smtClean="0"/>
              <a:t>موثر بر سبک هایی چون کانتراکتیویسم و های-تک</a:t>
            </a:r>
          </a:p>
        </p:txBody>
      </p:sp>
    </p:spTree>
    <p:extLst>
      <p:ext uri="{BB962C8B-B14F-4D97-AF65-F5344CB8AC3E}">
        <p14:creationId xmlns:p14="http://schemas.microsoft.com/office/powerpoint/2010/main" val="27995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پله ای</a:t>
            </a:r>
            <a:br>
              <a:rPr lang="fa-IR" dirty="0" smtClean="0"/>
            </a:br>
            <a:r>
              <a:rPr lang="fa-IR" dirty="0" smtClean="0"/>
              <a:t>طراح سانت الیا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927" y="2486752"/>
            <a:ext cx="3748881" cy="3765617"/>
          </a:xfrm>
        </p:spPr>
      </p:pic>
    </p:spTree>
    <p:extLst>
      <p:ext uri="{BB962C8B-B14F-4D97-AF65-F5344CB8AC3E}">
        <p14:creationId xmlns:p14="http://schemas.microsoft.com/office/powerpoint/2010/main" val="14890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سوم :معماری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اوج معماری مدرن متعالی بین دو جنگ جهانی اول و دوم در دهه های 20و30 میلادی در اروپا و آمریکا شکل گرفت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3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معماری مدرن اولیه:</a:t>
            </a:r>
            <a:r>
              <a:rPr lang="fa-IR" dirty="0" smtClean="0">
                <a:solidFill>
                  <a:schemeClr val="tx1"/>
                </a:solidFill>
              </a:rPr>
              <a:t>کماکان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سبک های تاریخ گرایی همچون کلاسیک، رمانتیک در غرب حائز اهمیت بود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مکتب شیکاگو: </a:t>
            </a:r>
            <a:r>
              <a:rPr lang="fa-IR" dirty="0" smtClean="0"/>
              <a:t>بعد از 20 سال ، در مقابل سبک های تاریخ گرایی نتوانست دوام بیارد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نهضت هنر نو:</a:t>
            </a:r>
            <a:r>
              <a:rPr lang="fa-IR" dirty="0" smtClean="0">
                <a:solidFill>
                  <a:schemeClr val="tx1"/>
                </a:solidFill>
              </a:rPr>
              <a:t>در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اروپا بلارقیب نبود و بسیاری از ساختمان های مختلف به سبک های تاریخی در اروپا احداث مس شد.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امااااااااااااااااااااااااا بعد از جنگ جهانی و نیاز به ترمیم انبوه ساختمان،به سمت معماری مدرن افزایش یافت.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موضوعات مهم و کلیدی در دوره مدرن متعالی مسئله صنعت،تولیدات صنعتی و تکنولوژی بود.</a:t>
            </a:r>
          </a:p>
          <a:p>
            <a:r>
              <a:rPr lang="fa-IR" dirty="0" smtClean="0"/>
              <a:t>والتر گروپیوس، میس ونده روهه وو کوربوزیه سعی در قطع کردم وابستگی های معماری به گذشته و تاریخ گرایی داشتند.و خواهان جایگزینی تکنولوژی و عملکرد به عنوان منبع الهام معماری بودند.</a:t>
            </a:r>
          </a:p>
          <a:p>
            <a:r>
              <a:rPr lang="fa-IR" dirty="0" smtClean="0"/>
              <a:t>هوگوهرینگ، فرانک لوید رایت و آلوار آلتو </a:t>
            </a:r>
            <a:r>
              <a:rPr lang="fa-IR" dirty="0"/>
              <a:t>خواهان استفاده از </a:t>
            </a:r>
            <a:r>
              <a:rPr lang="fa-IR" dirty="0" smtClean="0"/>
              <a:t>امکانات </a:t>
            </a:r>
            <a:r>
              <a:rPr lang="fa-IR" dirty="0"/>
              <a:t>مدرن برای تولید معماری همگون با طبیعت بودند.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779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سال 1906 شهر ویمار آلمان</a:t>
            </a:r>
          </a:p>
          <a:p>
            <a:r>
              <a:rPr lang="fa-IR" dirty="0" smtClean="0"/>
              <a:t>مدرسه هنرها و صنایع دستی</a:t>
            </a:r>
          </a:p>
          <a:p>
            <a:r>
              <a:rPr lang="fa-IR" dirty="0" smtClean="0"/>
              <a:t>ریاست هانری وان دو ولد</a:t>
            </a:r>
            <a:endParaRPr lang="fa-IR" dirty="0"/>
          </a:p>
          <a:p>
            <a:r>
              <a:rPr lang="fa-IR" dirty="0" smtClean="0"/>
              <a:t>ابتدا تحت تأثر موریس و راسکین</a:t>
            </a:r>
          </a:p>
          <a:p>
            <a:r>
              <a:rPr lang="fa-IR" dirty="0" smtClean="0"/>
              <a:t>1906تا1919 رئیس مدرسه هنرها و صنایع دستی در ویمار بود.</a:t>
            </a:r>
          </a:p>
          <a:p>
            <a:r>
              <a:rPr lang="fa-IR" dirty="0" smtClean="0"/>
              <a:t>او معتقد بود درو س به جای آتلیه باید در کارکاه به صورت عملی ندریس شود</a:t>
            </a:r>
          </a:p>
          <a:p>
            <a:r>
              <a:rPr lang="fa-IR" dirty="0" smtClean="0"/>
              <a:t>.........................................................................................................</a:t>
            </a:r>
            <a:endParaRPr lang="fa-IR" dirty="0"/>
          </a:p>
          <a:p>
            <a:r>
              <a:rPr lang="fa-IR" dirty="0" smtClean="0"/>
              <a:t>سال 1919 والتر گروپیوس ریس جدید مدرسه</a:t>
            </a:r>
          </a:p>
          <a:p>
            <a:r>
              <a:rPr lang="fa-IR" dirty="0" smtClean="0"/>
              <a:t>در این سال مدرسه به نام باهاس (خانه معمار) نام گرفت</a:t>
            </a:r>
          </a:p>
          <a:p>
            <a:r>
              <a:rPr lang="fa-IR" dirty="0" smtClean="0"/>
              <a:t>در این سال هنرمندان و معماران باهم کار می می کردند و تحت تاثیر موریس و اکسپرسیونیست ها بودند.</a:t>
            </a:r>
          </a:p>
        </p:txBody>
      </p:sp>
    </p:spTree>
    <p:extLst>
      <p:ext uri="{BB962C8B-B14F-4D97-AF65-F5344CB8AC3E}">
        <p14:creationId xmlns:p14="http://schemas.microsoft.com/office/powerpoint/2010/main" val="2788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بعد از جنگ جهانی اول</a:t>
            </a:r>
          </a:p>
          <a:p>
            <a:r>
              <a:rPr lang="fa-IR" dirty="0" smtClean="0"/>
              <a:t>مدرسه به سمت طراحی صنعتی و فرم های مکعب ساده گرایش یافت.</a:t>
            </a:r>
          </a:p>
          <a:p>
            <a:r>
              <a:rPr lang="fa-IR" dirty="0" smtClean="0"/>
              <a:t>سال 1924 ،گروپیوس در یاداشتی به نام هنر و تکنولوژی – یک وحدت جدید اعلام موضع کرد</a:t>
            </a:r>
          </a:p>
          <a:p>
            <a:r>
              <a:rPr lang="fa-IR" dirty="0" smtClean="0"/>
              <a:t>در سال 26-1925در دسوا مدرسه باهاس توسط گروپیوس طراحی شد</a:t>
            </a:r>
          </a:p>
          <a:p>
            <a:r>
              <a:rPr lang="fa-IR" dirty="0" smtClean="0"/>
              <a:t>سردر مدرسه (فرم تابع عملکرد)نوشته شد</a:t>
            </a:r>
          </a:p>
          <a:p>
            <a:r>
              <a:rPr lang="fa-IR" dirty="0" smtClean="0"/>
              <a:t>و عملکرد های مختلف ساختمان در کالبدهای مختلف طراحی شد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28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1913</TotalTime>
  <Words>619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Tahoma</vt:lpstr>
      <vt:lpstr>Trebuchet MS</vt:lpstr>
      <vt:lpstr>Wingdings 3</vt:lpstr>
      <vt:lpstr>Facet</vt:lpstr>
      <vt:lpstr>دانشگاه زینب کبری رشته معماری مقطع کارشناسی درس معماری معاصر جلسه چهارم</vt:lpstr>
      <vt:lpstr>دانشگاه زینب کبری همدان کارشناسی معماری  معماری معاصر  مدرس :شیوا پاک طینت</vt:lpstr>
      <vt:lpstr>جنبش فتوریسم</vt:lpstr>
      <vt:lpstr>خانه پله ای طراح سانت الیا</vt:lpstr>
      <vt:lpstr>فصل سوم :معماری مدرن متعالی</vt:lpstr>
      <vt:lpstr>معماری مدرن متعالی</vt:lpstr>
      <vt:lpstr>معماری مدرن متعالی</vt:lpstr>
      <vt:lpstr>مدرسه باهاس</vt:lpstr>
      <vt:lpstr>مدرسه باهاس</vt:lpstr>
      <vt:lpstr>مدرسه باهاس</vt:lpstr>
      <vt:lpstr>سبک بین الملل</vt:lpstr>
      <vt:lpstr>گروپیوس از مهم ترین کارها</vt:lpstr>
      <vt:lpstr>میس ونده روهه مدیر مدرسه باهاس</vt:lpstr>
      <vt:lpstr>پاویون آلمان در نمایشگاه بارسلون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معماری معاصر غرب  دکتر وحید قبادیان</dc:title>
  <dc:creator>Windows User</dc:creator>
  <cp:lastModifiedBy>Windows User</cp:lastModifiedBy>
  <cp:revision>140</cp:revision>
  <dcterms:created xsi:type="dcterms:W3CDTF">2020-03-28T07:28:48Z</dcterms:created>
  <dcterms:modified xsi:type="dcterms:W3CDTF">2020-04-12T19:28:32Z</dcterms:modified>
</cp:coreProperties>
</file>