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75" r:id="rId2"/>
    <p:sldId id="276" r:id="rId3"/>
    <p:sldId id="274" r:id="rId4"/>
    <p:sldId id="256" r:id="rId5"/>
    <p:sldId id="261" r:id="rId6"/>
    <p:sldId id="257" r:id="rId7"/>
    <p:sldId id="258" r:id="rId8"/>
    <p:sldId id="264" r:id="rId9"/>
    <p:sldId id="262" r:id="rId10"/>
    <p:sldId id="263" r:id="rId11"/>
    <p:sldId id="260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سربرگ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9457AB7-13FC-C142-BB04-A027EFD36537}" type="datetimeFigureOut">
              <a:rPr lang="fa-IR" smtClean="0"/>
              <a:t>13/08/1441</a:t>
            </a:fld>
            <a:endParaRPr lang="fa-IR"/>
          </a:p>
        </p:txBody>
      </p:sp>
      <p:sp>
        <p:nvSpPr>
          <p:cNvPr id="4" name="نگهدارنده مکان تصویر اسلاید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نگهدارنده مکان نك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CE9B71-5BBC-FF45-A269-0CD21681F01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727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E9B71-5BBC-FF45-A269-0CD21681F01C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93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/>
              <a:t>برای ویرایش نسخه اصلی سبک زیرنویس کلیک کنید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a-IR"/>
              <a:t>برای افزودن تصویر نماد را کلیک کنید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283707-2AA4-1349-A1CC-EFA6A3D1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نگهدارنده مکان محتوا 4">
            <a:extLst>
              <a:ext uri="{FF2B5EF4-FFF2-40B4-BE49-F238E27FC236}">
                <a16:creationId xmlns:a16="http://schemas.microsoft.com/office/drawing/2014/main" id="{70576599-9E64-CD41-8946-AB5E2A424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938" y="2959553"/>
            <a:ext cx="6290212" cy="1586469"/>
          </a:xfrm>
        </p:spPr>
        <p:txBody>
          <a:bodyPr/>
          <a:lstStyle/>
          <a:p>
            <a:pPr marL="0" indent="0">
              <a:buNone/>
            </a:pPr>
            <a:endParaRPr lang="fa-IR"/>
          </a:p>
          <a:p>
            <a:pPr marL="0" indent="0">
              <a:buNone/>
            </a:pPr>
            <a:r>
              <a:rPr lang="fa-IR"/>
              <a:t>	</a:t>
            </a:r>
            <a:r>
              <a:rPr lang="fa-IR" sz="4400"/>
              <a:t>بسم الله الرحمن الرحیم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85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5E199E-B2CC-9C46-A839-CCB24C0E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458562"/>
            <a:ext cx="4155745" cy="2124571"/>
          </a:xfrm>
        </p:spPr>
        <p:txBody>
          <a:bodyPr>
            <a:normAutofit/>
          </a:bodyPr>
          <a:lstStyle/>
          <a:p>
            <a:r>
              <a:rPr lang="fa-IR"/>
              <a:t>دور باسن:</a:t>
            </a:r>
            <a:r>
              <a:rPr lang="fa-IR" sz="2000"/>
              <a:t>از برجسته ترین قسمت نشیمنگاه کودک اندازه گیری می شود.</a:t>
            </a:r>
            <a:endParaRPr lang="fa-IR"/>
          </a:p>
        </p:txBody>
      </p:sp>
      <p:pic>
        <p:nvPicPr>
          <p:cNvPr id="6" name="تصویر 6">
            <a:extLst>
              <a:ext uri="{FF2B5EF4-FFF2-40B4-BE49-F238E27FC236}">
                <a16:creationId xmlns:a16="http://schemas.microsoft.com/office/drawing/2014/main" id="{41FE7714-AE83-1D40-B136-839D2276A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80" y="1853754"/>
            <a:ext cx="2296569" cy="4288015"/>
          </a:xfrm>
        </p:spPr>
      </p:pic>
      <p:pic>
        <p:nvPicPr>
          <p:cNvPr id="8" name="تصویر 8">
            <a:extLst>
              <a:ext uri="{FF2B5EF4-FFF2-40B4-BE49-F238E27FC236}">
                <a16:creationId xmlns:a16="http://schemas.microsoft.com/office/drawing/2014/main" id="{EEDF7175-0ACE-3743-B854-049F96CDE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148" y="1853754"/>
            <a:ext cx="2296569" cy="428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7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526526-50F3-9F49-AA16-29C59631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2170958"/>
            <a:ext cx="4379026" cy="2894610"/>
          </a:xfrm>
        </p:spPr>
        <p:txBody>
          <a:bodyPr/>
          <a:lstStyle/>
          <a:p>
            <a:r>
              <a:rPr lang="fa-IR"/>
              <a:t>کارور پشت :</a:t>
            </a:r>
            <a:br>
              <a:rPr lang="fa-IR"/>
            </a:br>
            <a:r>
              <a:rPr lang="fa-IR"/>
              <a:t>در محل اتصال دست به تنه خطی تشکیل می شودکه اندازه کارور پشت است .</a:t>
            </a:r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32A6504D-E88A-364B-A485-1FEF3BDA8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412" y="1853754"/>
            <a:ext cx="2347232" cy="4278738"/>
          </a:xfrm>
        </p:spPr>
      </p:pic>
    </p:spTree>
    <p:extLst>
      <p:ext uri="{BB962C8B-B14F-4D97-AF65-F5344CB8AC3E}">
        <p14:creationId xmlns:p14="http://schemas.microsoft.com/office/powerpoint/2010/main" val="1877801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778CF7-76AE-3641-9342-C7A82CC2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833" y="3024497"/>
            <a:ext cx="4675909" cy="1985406"/>
          </a:xfrm>
        </p:spPr>
        <p:txBody>
          <a:bodyPr/>
          <a:lstStyle/>
          <a:p>
            <a:r>
              <a:rPr lang="fa-IR"/>
              <a:t>دور گردن:</a:t>
            </a:r>
            <a:r>
              <a:rPr lang="fa-IR" sz="2000"/>
              <a:t>یک سر متر رادر جلو گردن بالای گودی قرار داده ،آن را از روی مهره بر جسته پشت گردن می گذاریم وبه بالای گودی جلو می رسانیم و اندازه می گیریم .</a:t>
            </a:r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F33AC1E5-86A3-EB42-928A-FC69463F2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193" y="1853754"/>
            <a:ext cx="2245177" cy="4288015"/>
          </a:xfrm>
        </p:spPr>
      </p:pic>
    </p:spTree>
    <p:extLst>
      <p:ext uri="{BB962C8B-B14F-4D97-AF65-F5344CB8AC3E}">
        <p14:creationId xmlns:p14="http://schemas.microsoft.com/office/powerpoint/2010/main" val="1260273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5F4EEA-5379-3241-940B-E28F4BCB5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026" y="3154382"/>
            <a:ext cx="6151047" cy="1521527"/>
          </a:xfrm>
        </p:spPr>
        <p:txBody>
          <a:bodyPr/>
          <a:lstStyle/>
          <a:p>
            <a:r>
              <a:rPr lang="fa-IR"/>
              <a:t>سرشانه : </a:t>
            </a:r>
            <a:r>
              <a:rPr lang="fa-IR" sz="2000"/>
              <a:t>اندازه محل وصل گردن به تنه روی شانه تا روی هلالی بالای بازو در قسمت سرشانه.</a:t>
            </a:r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E64420CD-ED61-0A40-BEBC-DA6114D8A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369" y="1853753"/>
            <a:ext cx="2218516" cy="4306571"/>
          </a:xfrm>
        </p:spPr>
      </p:pic>
    </p:spTree>
    <p:extLst>
      <p:ext uri="{BB962C8B-B14F-4D97-AF65-F5344CB8AC3E}">
        <p14:creationId xmlns:p14="http://schemas.microsoft.com/office/powerpoint/2010/main" val="87703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6BBD44-5E4A-654C-BDC6-8F4D34F5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050" y="2569894"/>
            <a:ext cx="4518190" cy="2467841"/>
          </a:xfrm>
        </p:spPr>
        <p:txBody>
          <a:bodyPr/>
          <a:lstStyle/>
          <a:p>
            <a:r>
              <a:rPr lang="fa-IR"/>
              <a:t>دور بازو :</a:t>
            </a:r>
            <a:r>
              <a:rPr lang="fa-IR" sz="2000"/>
              <a:t>اندازه روی برجسته ترین قسمت دور بازو</a:t>
            </a:r>
            <a:br>
              <a:rPr lang="fa-IR" sz="2000"/>
            </a:br>
            <a:r>
              <a:rPr lang="fa-IR"/>
              <a:t>دور مچ:</a:t>
            </a:r>
            <a:r>
              <a:rPr lang="fa-IR" sz="2000"/>
              <a:t>دور مچ را از روی برجسته دست اندازه می گیریم ومتر هم باید کمی آزاد باشد .</a:t>
            </a:r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E93E2D39-87D2-3D4E-873A-2139B3972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805" y="1853754"/>
            <a:ext cx="3024495" cy="4288015"/>
          </a:xfrm>
        </p:spPr>
      </p:pic>
    </p:spTree>
    <p:extLst>
      <p:ext uri="{BB962C8B-B14F-4D97-AF65-F5344CB8AC3E}">
        <p14:creationId xmlns:p14="http://schemas.microsoft.com/office/powerpoint/2010/main" val="1527917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A08672-4BF7-2C45-8EC0-ED3DE485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852" y="2198791"/>
            <a:ext cx="5659335" cy="3479099"/>
          </a:xfrm>
        </p:spPr>
        <p:txBody>
          <a:bodyPr/>
          <a:lstStyle/>
          <a:p>
            <a:r>
              <a:rPr lang="fa-IR"/>
              <a:t>بلندی حلقه آستین (کف آستین):</a:t>
            </a:r>
            <a:r>
              <a:rPr lang="fa-IR" sz="2000"/>
              <a:t>اندازه ازمهره پشت گردن بصورت عمودی به پائین تا(امتداد خط افقی )زیر بغل اندازه گیری می شود </a:t>
            </a:r>
            <a:br>
              <a:rPr lang="fa-IR" sz="2000"/>
            </a:br>
            <a:r>
              <a:rPr lang="fa-IR"/>
              <a:t>بلندی پشت بالاتنه:</a:t>
            </a:r>
            <a:r>
              <a:rPr lang="fa-IR" sz="2000"/>
              <a:t>اندازه  مهره پشت گردن تا حاشیه پائین نوار</a:t>
            </a:r>
            <a:br>
              <a:rPr lang="fa-IR" sz="2000"/>
            </a:br>
            <a:r>
              <a:rPr lang="fa-IR"/>
              <a:t>بلندی باسن:</a:t>
            </a:r>
            <a:r>
              <a:rPr lang="fa-IR" sz="2000"/>
              <a:t>ااز خط کمر تا برجسته ترین قسمت نشیمنگاه که خط باسن است  </a:t>
            </a:r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4699EC3D-B0A5-4241-87D2-F5ADEB384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2363" y="1853754"/>
            <a:ext cx="2662670" cy="4278737"/>
          </a:xfrm>
        </p:spPr>
      </p:pic>
    </p:spTree>
    <p:extLst>
      <p:ext uri="{BB962C8B-B14F-4D97-AF65-F5344CB8AC3E}">
        <p14:creationId xmlns:p14="http://schemas.microsoft.com/office/powerpoint/2010/main" val="392360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0EC229-9246-E640-95D9-1EE3E9090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343" y="2159914"/>
            <a:ext cx="5009904" cy="3861247"/>
          </a:xfrm>
        </p:spPr>
        <p:txBody>
          <a:bodyPr/>
          <a:lstStyle/>
          <a:p>
            <a:r>
              <a:rPr lang="fa-IR"/>
              <a:t>از برجسته ترین مهره پشت تا کف پا قد پشت تا زمین است .</a:t>
            </a:r>
            <a:br>
              <a:rPr lang="fa-IR"/>
            </a:br>
            <a:r>
              <a:rPr lang="fa-IR"/>
              <a:t>_از خط کمر طبیعی در وسط پشت تا پشت زانو ایجاد می شود قد کمر تا زانو است که قد دامن محسوب می شود .</a:t>
            </a:r>
            <a:br>
              <a:rPr lang="fa-IR"/>
            </a:br>
            <a:r>
              <a:rPr lang="fa-IR"/>
              <a:t>-اندازه وسط پا هم از قسمت داخلی پا تا کف زمین است </a:t>
            </a:r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A1F70011-99F7-E948-B9CB-6DD51D7F8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853754"/>
            <a:ext cx="2853226" cy="4297293"/>
          </a:xfrm>
        </p:spPr>
      </p:pic>
    </p:spTree>
    <p:extLst>
      <p:ext uri="{BB962C8B-B14F-4D97-AF65-F5344CB8AC3E}">
        <p14:creationId xmlns:p14="http://schemas.microsoft.com/office/powerpoint/2010/main" val="2831542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E9C29F-AD2D-F74B-B9D3-3802D7EC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060" y="3033774"/>
            <a:ext cx="4833628" cy="2402898"/>
          </a:xfrm>
        </p:spPr>
        <p:txBody>
          <a:bodyPr/>
          <a:lstStyle/>
          <a:p>
            <a:r>
              <a:rPr lang="fa-IR"/>
              <a:t>بلندی فاق:</a:t>
            </a:r>
            <a:r>
              <a:rPr lang="fa-IR" sz="2000"/>
              <a:t>در حالی که کودک روی صندلی نشسته ،از خط کمر در پهلو تا کف صندلی را اندازه می زنیم .</a:t>
            </a:r>
            <a:br>
              <a:rPr lang="fa-IR" sz="2000"/>
            </a:br>
            <a:r>
              <a:rPr lang="fa-IR" sz="2000"/>
              <a:t>بلندی فاق را می توان با محاسبه اندازهبلندی کمر تا زمین است تفریق فاصله وسط پا  را از آن بدست آورد.</a:t>
            </a:r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43F3B752-30D3-7248-8923-483A76D64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024" y="1853754"/>
            <a:ext cx="3052329" cy="4269460"/>
          </a:xfrm>
        </p:spPr>
      </p:pic>
    </p:spTree>
    <p:extLst>
      <p:ext uri="{BB962C8B-B14F-4D97-AF65-F5344CB8AC3E}">
        <p14:creationId xmlns:p14="http://schemas.microsoft.com/office/powerpoint/2010/main" val="3460997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D82EF9-3072-1B48-ADDC-028E0799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02" y="2736891"/>
            <a:ext cx="4267695" cy="1215365"/>
          </a:xfrm>
        </p:spPr>
        <p:txBody>
          <a:bodyPr/>
          <a:lstStyle/>
          <a:p>
            <a:r>
              <a:rPr lang="fa-IR"/>
              <a:t>قد آستین : </a:t>
            </a:r>
            <a:br>
              <a:rPr lang="fa-IR" sz="2000"/>
            </a:br>
            <a:r>
              <a:rPr lang="fa-IR" sz="2000"/>
              <a:t>بلندی آستین را از قسمت بالای هلالی بازو را تا روی استخوان برجسته مچ اندازه بگیرید .</a:t>
            </a:r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FC87749E-88A0-E14A-B050-872D1F887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80" y="1853755"/>
            <a:ext cx="2853225" cy="4269460"/>
          </a:xfrm>
        </p:spPr>
      </p:pic>
    </p:spTree>
    <p:extLst>
      <p:ext uri="{BB962C8B-B14F-4D97-AF65-F5344CB8AC3E}">
        <p14:creationId xmlns:p14="http://schemas.microsoft.com/office/powerpoint/2010/main" val="1079440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D3ADFE-1836-C642-8267-92619DB3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987" y="3061608"/>
            <a:ext cx="3135828" cy="1976128"/>
          </a:xfrm>
        </p:spPr>
        <p:txBody>
          <a:bodyPr/>
          <a:lstStyle/>
          <a:p>
            <a:r>
              <a:rPr lang="fa-IR"/>
              <a:t>دور سر: </a:t>
            </a:r>
            <a:r>
              <a:rPr lang="fa-IR" sz="2000"/>
              <a:t>با قرار دادن متر در وسط پیشانی و عبور آن از پشت سر تا محل شروع اندازه گیری .</a:t>
            </a:r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2095FB77-5CF0-9C45-A6C1-42228455B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420" y="1853754"/>
            <a:ext cx="3228604" cy="4297293"/>
          </a:xfrm>
        </p:spPr>
      </p:pic>
    </p:spTree>
    <p:extLst>
      <p:ext uri="{BB962C8B-B14F-4D97-AF65-F5344CB8AC3E}">
        <p14:creationId xmlns:p14="http://schemas.microsoft.com/office/powerpoint/2010/main" val="300594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>
            <a:extLst>
              <a:ext uri="{FF2B5EF4-FFF2-40B4-BE49-F238E27FC236}">
                <a16:creationId xmlns:a16="http://schemas.microsoft.com/office/drawing/2014/main" id="{CBE8676C-B985-8541-BA3C-3B183BA53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526" y="1986333"/>
            <a:ext cx="8535389" cy="2885333"/>
          </a:xfrm>
        </p:spPr>
        <p:txBody>
          <a:bodyPr>
            <a:normAutofit fontScale="92500"/>
          </a:bodyPr>
          <a:lstStyle/>
          <a:p>
            <a:endParaRPr lang="fa-IR"/>
          </a:p>
          <a:p>
            <a:pPr marL="0" indent="0">
              <a:buNone/>
            </a:pPr>
            <a:r>
              <a:rPr lang="fa-IR" sz="3000"/>
              <a:t>	یکی از سنت های پسندیده در سیره اهل بیت </a:t>
            </a:r>
          </a:p>
          <a:p>
            <a:pPr marL="0" indent="0">
              <a:buNone/>
            </a:pPr>
            <a:r>
              <a:rPr lang="fa-IR" sz="3000"/>
              <a:t>علیهم السلام پوشاندن لباس شادوروشن بر تن کودک است </a:t>
            </a:r>
          </a:p>
          <a:p>
            <a:pPr marL="0" indent="0">
              <a:buNone/>
            </a:pPr>
            <a:r>
              <a:rPr lang="fa-IR" sz="3000"/>
              <a:t>	که اثر روحی روانی و اجتماعی دارد .</a:t>
            </a:r>
          </a:p>
        </p:txBody>
      </p:sp>
    </p:spTree>
    <p:extLst>
      <p:ext uri="{BB962C8B-B14F-4D97-AF65-F5344CB8AC3E}">
        <p14:creationId xmlns:p14="http://schemas.microsoft.com/office/powerpoint/2010/main" val="456805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110F3D-275C-5B41-815A-1B3DF8010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974" y="2263734"/>
            <a:ext cx="4100698" cy="3404878"/>
          </a:xfrm>
        </p:spPr>
        <p:txBody>
          <a:bodyPr/>
          <a:lstStyle/>
          <a:p>
            <a:r>
              <a:rPr lang="fa-IR"/>
              <a:t>اندازه بلندی تنه: </a:t>
            </a:r>
            <a:r>
              <a:rPr lang="fa-IR" sz="2000"/>
              <a:t>از سر شانه تا وسط پا</a:t>
            </a:r>
            <a:br>
              <a:rPr lang="fa-IR" sz="2000"/>
            </a:br>
            <a:r>
              <a:rPr lang="fa-IR" sz="2000"/>
              <a:t>از وسط شانه در قسمت پشت متر را قرار داده وآن را از وسط پادعبور دهید و سپس از روی شکم تا وسط سر شانه جلو به محل آغاز اندازه گیری ببرید ( برای لباس سرهمی ).</a:t>
            </a:r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9D73A4C6-1941-0D47-AB23-029EC49BD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853754"/>
            <a:ext cx="2569895" cy="4278738"/>
          </a:xfrm>
        </p:spPr>
      </p:pic>
      <p:pic>
        <p:nvPicPr>
          <p:cNvPr id="6" name="تصویر 6">
            <a:extLst>
              <a:ext uri="{FF2B5EF4-FFF2-40B4-BE49-F238E27FC236}">
                <a16:creationId xmlns:a16="http://schemas.microsoft.com/office/drawing/2014/main" id="{B482C71D-B254-2048-BB90-DDB1D117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474" y="1853754"/>
            <a:ext cx="2454289" cy="427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5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95DF48-AF83-1244-BAD7-CFC17282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نگهدارنده مکان محتوا 2">
            <a:extLst>
              <a:ext uri="{FF2B5EF4-FFF2-40B4-BE49-F238E27FC236}">
                <a16:creationId xmlns:a16="http://schemas.microsoft.com/office/drawing/2014/main" id="{D9AFED14-2C70-6E4D-8D03-2C1961F94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5372" y="2015732"/>
            <a:ext cx="5084125" cy="3940485"/>
          </a:xfrm>
        </p:spPr>
        <p:txBody>
          <a:bodyPr>
            <a:normAutofit fontScale="92500" lnSpcReduction="10000"/>
          </a:bodyPr>
          <a:lstStyle/>
          <a:p>
            <a:r>
              <a:rPr lang="fa-IR" sz="3200"/>
              <a:t>عنوان :</a:t>
            </a:r>
            <a:r>
              <a:rPr lang="fa-IR"/>
              <a:t>الگوی لباس کودک </a:t>
            </a:r>
          </a:p>
          <a:p>
            <a:r>
              <a:rPr lang="fa-IR" sz="3200"/>
              <a:t>مقطع:</a:t>
            </a:r>
            <a:r>
              <a:rPr lang="fa-IR"/>
              <a:t>کاردانی </a:t>
            </a:r>
          </a:p>
          <a:p>
            <a:r>
              <a:rPr lang="fa-IR" sz="3200"/>
              <a:t>رشته:</a:t>
            </a:r>
            <a:r>
              <a:rPr lang="fa-IR"/>
              <a:t>طراحی ودوخت </a:t>
            </a:r>
          </a:p>
          <a:p>
            <a:r>
              <a:rPr lang="fa-IR" sz="3200"/>
              <a:t>درس : </a:t>
            </a:r>
            <a:r>
              <a:rPr lang="fa-IR"/>
              <a:t>اندازه گیری </a:t>
            </a:r>
          </a:p>
          <a:p>
            <a:r>
              <a:rPr lang="fa-IR" sz="3200"/>
              <a:t>مدرس:</a:t>
            </a:r>
            <a:r>
              <a:rPr lang="fa-IR"/>
              <a:t>فضه محمدی راستی </a:t>
            </a:r>
          </a:p>
          <a:p>
            <a:r>
              <a:rPr lang="fa-IR" sz="3200"/>
              <a:t>دانشکده فنی زینب کبری (س)همدان </a:t>
            </a:r>
          </a:p>
        </p:txBody>
      </p:sp>
    </p:spTree>
    <p:extLst>
      <p:ext uri="{BB962C8B-B14F-4D97-AF65-F5344CB8AC3E}">
        <p14:creationId xmlns:p14="http://schemas.microsoft.com/office/powerpoint/2010/main" val="12334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>
            <a:extLst>
              <a:ext uri="{FF2B5EF4-FFF2-40B4-BE49-F238E27FC236}">
                <a16:creationId xmlns:a16="http://schemas.microsoft.com/office/drawing/2014/main" id="{7C5A936C-64B8-EC44-A3FA-680336177B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/>
              <a:t>روش های اندازه گیری قسمتهای مختلف بدن </a:t>
            </a:r>
          </a:p>
        </p:txBody>
      </p:sp>
    </p:spTree>
    <p:extLst>
      <p:ext uri="{BB962C8B-B14F-4D97-AF65-F5344CB8AC3E}">
        <p14:creationId xmlns:p14="http://schemas.microsoft.com/office/powerpoint/2010/main" val="320768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گهدارنده مکان محتوا 4">
            <a:extLst>
              <a:ext uri="{FF2B5EF4-FFF2-40B4-BE49-F238E27FC236}">
                <a16:creationId xmlns:a16="http://schemas.microsoft.com/office/drawing/2014/main" id="{881925AE-7784-7F47-9F78-2ACE16C5C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722" y="1946150"/>
            <a:ext cx="5325341" cy="3147251"/>
          </a:xfrm>
        </p:spPr>
        <p:txBody>
          <a:bodyPr/>
          <a:lstStyle/>
          <a:p>
            <a:r>
              <a:rPr lang="fa-IR"/>
              <a:t>اندازه های بدن کودک از روی یک لباس زیر نازک  وبا پای بدون کفش گرفته می شود .با بستن یک تکه نوار یا کش ،خط کمر طبیعی را مشخص کنید.</a:t>
            </a:r>
          </a:p>
        </p:txBody>
      </p:sp>
      <p:pic>
        <p:nvPicPr>
          <p:cNvPr id="3" name="تصویر 3">
            <a:extLst>
              <a:ext uri="{FF2B5EF4-FFF2-40B4-BE49-F238E27FC236}">
                <a16:creationId xmlns:a16="http://schemas.microsoft.com/office/drawing/2014/main" id="{67C5587F-F134-0C49-A9B0-B537440FA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63" y="1836964"/>
            <a:ext cx="3443418" cy="42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5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8CA780-02E0-D44A-89D6-DCBAC532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795" y="2662669"/>
            <a:ext cx="5809014" cy="180913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بلندی تمام قد:اندازه های عمودی در حالی که کودک صاف ایستاده ودو پای او نزدیک به هم است،گرفته شود بلندی تمام قد از فرق سر تا کف پاست . </a:t>
            </a:r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81179408-A075-B24E-88F3-B13D8CDFF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192" y="1895639"/>
            <a:ext cx="1973121" cy="4232590"/>
          </a:xfrm>
        </p:spPr>
      </p:pic>
    </p:spTree>
    <p:extLst>
      <p:ext uri="{BB962C8B-B14F-4D97-AF65-F5344CB8AC3E}">
        <p14:creationId xmlns:p14="http://schemas.microsoft.com/office/powerpoint/2010/main" val="2707838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D36E79-F50F-1A4A-8A50-BE87F934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462" y="2514229"/>
            <a:ext cx="4147085" cy="255133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a-IR"/>
              <a:t>دورسینه:متر را باید از زیر بغلها رد کرد ودر میان پیش سینه اندازه گرفت – متر را نباید شل وآزاد نگهداشت</a:t>
            </a:r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CCEC4814-1E44-6740-83AB-AAAE3A984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1451579" y="1853754"/>
            <a:ext cx="2363665" cy="4269460"/>
          </a:xfrm>
        </p:spPr>
      </p:pic>
    </p:spTree>
    <p:extLst>
      <p:ext uri="{BB962C8B-B14F-4D97-AF65-F5344CB8AC3E}">
        <p14:creationId xmlns:p14="http://schemas.microsoft.com/office/powerpoint/2010/main" val="172430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DFE51E-B5CF-1949-BBCF-5B4DF1FCD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398" y="2690502"/>
            <a:ext cx="4425414" cy="2542063"/>
          </a:xfrm>
        </p:spPr>
        <p:txBody>
          <a:bodyPr/>
          <a:lstStyle/>
          <a:p>
            <a:r>
              <a:rPr lang="fa-IR"/>
              <a:t>کمر :</a:t>
            </a:r>
            <a:r>
              <a:rPr lang="fa-IR" sz="2000"/>
              <a:t>در حالی که کودک راحت ایستاده و شکم در وضعیت معمولی است دور کمر را اندازه می گیریم .</a:t>
            </a:r>
            <a:br>
              <a:rPr lang="fa-IR" sz="2000"/>
            </a:br>
            <a:r>
              <a:rPr lang="fa-IR" sz="2000"/>
              <a:t>دور کمر را در حالی که کودک شکمش را تو داده 	است ،اندازه نگیرید.</a:t>
            </a:r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3BDBB029-5056-4E41-81CD-663B7515B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082" y="1853754"/>
            <a:ext cx="2588449" cy="4325126"/>
          </a:xfrm>
        </p:spPr>
      </p:pic>
    </p:spTree>
    <p:extLst>
      <p:ext uri="{BB962C8B-B14F-4D97-AF65-F5344CB8AC3E}">
        <p14:creationId xmlns:p14="http://schemas.microsoft.com/office/powerpoint/2010/main" val="374314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76FF47-3503-4D48-BDD6-06C3D6E0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315" y="2709058"/>
            <a:ext cx="5005264" cy="25142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a-IR"/>
              <a:t>دور کمر پائینی:</a:t>
            </a:r>
            <a:r>
              <a:rPr lang="fa-IR" sz="2000"/>
              <a:t>۳یا ۴ سانتیمتر از خط کمر طبیعی پائین آمده و دوباره اندازه می گیریم .از این اندازه برای شلوار جین و مدلهایی که کمر پایین تر از حد معمول خط کمر قرار دارد استفاده می شود </a:t>
            </a:r>
            <a:endParaRPr lang="fa-IR"/>
          </a:p>
        </p:txBody>
      </p:sp>
      <p:pic>
        <p:nvPicPr>
          <p:cNvPr id="3" name="تصویر 3">
            <a:extLst>
              <a:ext uri="{FF2B5EF4-FFF2-40B4-BE49-F238E27FC236}">
                <a16:creationId xmlns:a16="http://schemas.microsoft.com/office/drawing/2014/main" id="{DF143367-B7D9-4741-AB10-D4A303C00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1447297" y="1911185"/>
            <a:ext cx="2273019" cy="4239863"/>
          </a:xfrm>
        </p:spPr>
      </p:pic>
    </p:spTree>
    <p:extLst>
      <p:ext uri="{BB962C8B-B14F-4D97-AF65-F5344CB8AC3E}">
        <p14:creationId xmlns:p14="http://schemas.microsoft.com/office/powerpoint/2010/main" val="2972423652"/>
      </p:ext>
    </p:extLst>
  </p:cSld>
  <p:clrMapOvr>
    <a:masterClrMapping/>
  </p:clrMapOvr>
</p:sld>
</file>

<file path=ppt/theme/theme1.xml><?xml version="1.0" encoding="utf-8"?>
<a:theme xmlns:a="http://schemas.openxmlformats.org/drawingml/2006/main" name="گالری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طرح زمینه Office">
  <a:themeElements>
    <a:clrScheme name="دفتر کا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دفتر کا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دفتر کا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صفحه گسترده</PresentationFormat>
  <Slides>20</Slides>
  <Notes>1</Notes>
  <HiddenSlides>0</HiddenSlides>
  <ScaleCrop>false</ScaleCrop>
  <HeadingPairs>
    <vt:vector size="4" baseType="variant"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20</vt:i4>
      </vt:variant>
    </vt:vector>
  </HeadingPairs>
  <TitlesOfParts>
    <vt:vector size="21" baseType="lpstr">
      <vt:lpstr>گالری</vt:lpstr>
      <vt:lpstr>ارائه PowerPoint</vt:lpstr>
      <vt:lpstr>ارائه PowerPoint</vt:lpstr>
      <vt:lpstr>ارائه PowerPoint</vt:lpstr>
      <vt:lpstr>روش های اندازه گیری قسمتهای مختلف بدن </vt:lpstr>
      <vt:lpstr>ارائه PowerPoint</vt:lpstr>
      <vt:lpstr>بلندی تمام قد:اندازه های عمودی در حالی که کودک صاف ایستاده ودو پای او نزدیک به هم است،گرفته شود بلندی تمام قد از فرق سر تا کف پاست . </vt:lpstr>
      <vt:lpstr>دورسینه:متر را باید از زیر بغلها رد کرد ودر میان پیش سینه اندازه گرفت – متر را نباید شل وآزاد نگهداشت</vt:lpstr>
      <vt:lpstr>کمر :در حالی که کودک راحت ایستاده و شکم در وضعیت معمولی است دور کمر را اندازه می گیریم . دور کمر را در حالی که کودک شکمش را تو داده  است ،اندازه نگیرید.</vt:lpstr>
      <vt:lpstr>دور کمر پائینی:۳یا ۴ سانتیمتر از خط کمر طبیعی پائین آمده و دوباره اندازه می گیریم .از این اندازه برای شلوار جین و مدلهایی که کمر پایین تر از حد معمول خط کمر قرار دارد استفاده می شود </vt:lpstr>
      <vt:lpstr>دور باسن:از برجسته ترین قسمت نشیمنگاه کودک اندازه گیری می شود.</vt:lpstr>
      <vt:lpstr>کارور پشت : در محل اتصال دست به تنه خطی تشکیل می شودکه اندازه کارور پشت است .</vt:lpstr>
      <vt:lpstr>دور گردن:یک سر متر رادر جلو گردن بالای گودی قرار داده ،آن را از روی مهره بر جسته پشت گردن می گذاریم وبه بالای گودی جلو می رسانیم و اندازه می گیریم .</vt:lpstr>
      <vt:lpstr>سرشانه : اندازه محل وصل گردن به تنه روی شانه تا روی هلالی بالای بازو در قسمت سرشانه.</vt:lpstr>
      <vt:lpstr>دور بازو :اندازه روی برجسته ترین قسمت دور بازو دور مچ:دور مچ را از روی برجسته دست اندازه می گیریم ومتر هم باید کمی آزاد باشد .</vt:lpstr>
      <vt:lpstr>بلندی حلقه آستین (کف آستین):اندازه ازمهره پشت گردن بصورت عمودی به پائین تا(امتداد خط افقی )زیر بغل اندازه گیری می شود  بلندی پشت بالاتنه:اندازه  مهره پشت گردن تا حاشیه پائین نوار بلندی باسن:ااز خط کمر تا برجسته ترین قسمت نشیمنگاه که خط باسن است  </vt:lpstr>
      <vt:lpstr>از برجسته ترین مهره پشت تا کف پا قد پشت تا زمین است . _از خط کمر طبیعی در وسط پشت تا پشت زانو ایجاد می شود قد کمر تا زانو است که قد دامن محسوب می شود . -اندازه وسط پا هم از قسمت داخلی پا تا کف زمین است </vt:lpstr>
      <vt:lpstr>بلندی فاق:در حالی که کودک روی صندلی نشسته ،از خط کمر در پهلو تا کف صندلی را اندازه می زنیم . بلندی فاق را می توان با محاسبه اندازهبلندی کمر تا زمین است تفریق فاصله وسط پا  را از آن بدست آورد.</vt:lpstr>
      <vt:lpstr>قد آستین :  بلندی آستین را از قسمت بالای هلالی بازو را تا روی استخوان برجسته مچ اندازه بگیرید .</vt:lpstr>
      <vt:lpstr>دور سر: با قرار دادن متر در وسط پیشانی و عبور آن از پشت سر تا محل شروع اندازه گیری .</vt:lpstr>
      <vt:lpstr>اندازه بلندی تنه: از سر شانه تا وسط پا از وسط شانه در قسمت پشت متر را قرار داده وآن را از وسط پادعبور دهید و سپس از روی شکم تا وسط سر شانه جلو به محل آغاز اندازه گیری ببرید ( برای لباس سرهمی 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PowerPoint</dc:title>
  <dc:creator>fezehmmr@gmail.com</dc:creator>
  <cp:lastModifiedBy>fezehmmr@gmail.com</cp:lastModifiedBy>
  <cp:revision>8</cp:revision>
  <dcterms:created xsi:type="dcterms:W3CDTF">2020-04-04T17:47:48Z</dcterms:created>
  <dcterms:modified xsi:type="dcterms:W3CDTF">2020-04-06T14:33:13Z</dcterms:modified>
</cp:coreProperties>
</file>