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0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5A23-CD08-45E4-95BE-59E3D8D9E131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F98D1E-B25B-4DF3-B729-66432C8522C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4656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5A23-CD08-45E4-95BE-59E3D8D9E131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F98D1E-B25B-4DF3-B729-66432C8522C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78433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5A23-CD08-45E4-95BE-59E3D8D9E131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F98D1E-B25B-4DF3-B729-66432C8522CB}" type="slidenum">
              <a:rPr lang="fa-IR" smtClean="0"/>
              <a:t>‹#›</a:t>
            </a:fld>
            <a:endParaRPr lang="fa-I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1679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5A23-CD08-45E4-95BE-59E3D8D9E131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F98D1E-B25B-4DF3-B729-66432C8522C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62953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5A23-CD08-45E4-95BE-59E3D8D9E131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F98D1E-B25B-4DF3-B729-66432C8522CB}" type="slidenum">
              <a:rPr lang="fa-IR" smtClean="0"/>
              <a:t>‹#›</a:t>
            </a:fld>
            <a:endParaRPr lang="fa-I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3710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5A23-CD08-45E4-95BE-59E3D8D9E131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F98D1E-B25B-4DF3-B729-66432C8522C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30272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5A23-CD08-45E4-95BE-59E3D8D9E131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8D1E-B25B-4DF3-B729-66432C8522C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31099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5A23-CD08-45E4-95BE-59E3D8D9E131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8D1E-B25B-4DF3-B729-66432C8522C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40775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5A23-CD08-45E4-95BE-59E3D8D9E131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8D1E-B25B-4DF3-B729-66432C8522C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73442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5A23-CD08-45E4-95BE-59E3D8D9E131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F98D1E-B25B-4DF3-B729-66432C8522C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6591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5A23-CD08-45E4-95BE-59E3D8D9E131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F98D1E-B25B-4DF3-B729-66432C8522C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86499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5A23-CD08-45E4-95BE-59E3D8D9E131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F98D1E-B25B-4DF3-B729-66432C8522C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210962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5A23-CD08-45E4-95BE-59E3D8D9E131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8D1E-B25B-4DF3-B729-66432C8522C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9599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5A23-CD08-45E4-95BE-59E3D8D9E131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8D1E-B25B-4DF3-B729-66432C8522C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99436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5A23-CD08-45E4-95BE-59E3D8D9E131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8D1E-B25B-4DF3-B729-66432C8522C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159414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5A23-CD08-45E4-95BE-59E3D8D9E131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F98D1E-B25B-4DF3-B729-66432C8522C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532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65A23-CD08-45E4-95BE-59E3D8D9E131}" type="datetimeFigureOut">
              <a:rPr lang="fa-IR" smtClean="0"/>
              <a:t>08/11/1441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F98D1E-B25B-4DF3-B729-66432C8522C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9288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D44E3-6A31-435D-B661-DA6241669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4301" y="2483141"/>
            <a:ext cx="8833608" cy="1806998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fa-IR" sz="4000" dirty="0">
                <a:cs typeface="2  Davat" panose="00000400000000000000" pitchFamily="2" charset="-78"/>
              </a:rPr>
              <a:t>موضوع:درس طرح 4</a:t>
            </a:r>
            <a:br>
              <a:rPr lang="fa-IR" sz="4000" dirty="0">
                <a:cs typeface="2  Davat" panose="00000400000000000000" pitchFamily="2" charset="-78"/>
              </a:rPr>
            </a:br>
            <a:r>
              <a:rPr lang="fa-IR" sz="4000" dirty="0">
                <a:cs typeface="2  Davat" panose="00000400000000000000" pitchFamily="2" charset="-78"/>
              </a:rPr>
              <a:t>(طراحی بیمارستان)</a:t>
            </a:r>
            <a:br>
              <a:rPr lang="fa-IR" sz="2800" dirty="0">
                <a:cs typeface="2  Davat" panose="00000400000000000000" pitchFamily="2" charset="-78"/>
              </a:rPr>
            </a:br>
            <a:endParaRPr lang="fa-IR" sz="2800" dirty="0">
              <a:cs typeface="2  Dava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3573A5-B5E5-4D80-BBBF-FC57859BE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4301" y="4806892"/>
            <a:ext cx="8833608" cy="148242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55000" lnSpcReduction="20000"/>
          </a:bodyPr>
          <a:lstStyle/>
          <a:p>
            <a:pPr algn="r"/>
            <a:endParaRPr lang="fa-IR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2  Davat" panose="00000400000000000000" pitchFamily="2" charset="-78"/>
            </a:endParaRPr>
          </a:p>
          <a:p>
            <a:pPr algn="r"/>
            <a:r>
              <a:rPr lang="fa-IR" sz="3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2  Davat" panose="00000400000000000000" pitchFamily="2" charset="-78"/>
              </a:rPr>
              <a:t>    کد درس :6288                                                                                                                 نام مدرس: نسرین الوانیان</a:t>
            </a:r>
          </a:p>
          <a:p>
            <a:pPr algn="r"/>
            <a:r>
              <a:rPr lang="fa-IR" sz="3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2  Davat" panose="00000400000000000000" pitchFamily="2" charset="-78"/>
              </a:rPr>
              <a:t>    کد ارائه :11335                                                                                                               گروه معماری</a:t>
            </a:r>
          </a:p>
          <a:p>
            <a:pPr algn="r"/>
            <a:r>
              <a:rPr lang="fa-IR" sz="3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2  Davat" panose="00000400000000000000" pitchFamily="2" charset="-78"/>
              </a:rPr>
              <a:t>     تعداد دانشجو :18                                                                                                               زمان تشکیل "12/1/99</a:t>
            </a:r>
            <a:endParaRPr lang="fa-IR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CA218F-4000-422A-B099-9D375CA36CAD}"/>
              </a:ext>
            </a:extLst>
          </p:cNvPr>
          <p:cNvSpPr txBox="1">
            <a:spLocks/>
          </p:cNvSpPr>
          <p:nvPr/>
        </p:nvSpPr>
        <p:spPr>
          <a:xfrm>
            <a:off x="1904301" y="191986"/>
            <a:ext cx="8833608" cy="212337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3200" dirty="0">
                <a:cs typeface="2  Davat" panose="00000400000000000000" pitchFamily="2" charset="-78"/>
              </a:rPr>
              <a:t>آموزشکده زینب کبری</a:t>
            </a:r>
          </a:p>
          <a:p>
            <a:pPr algn="ctr"/>
            <a:r>
              <a:rPr lang="fa-IR" sz="3200" dirty="0">
                <a:cs typeface="2  Davat" panose="00000400000000000000" pitchFamily="2" charset="-78"/>
              </a:rPr>
              <a:t>گروه آموزشی :معماری</a:t>
            </a:r>
          </a:p>
          <a:p>
            <a:pPr algn="ctr"/>
            <a:r>
              <a:rPr lang="fa-IR" sz="3200" dirty="0">
                <a:cs typeface="2  Davat" panose="00000400000000000000" pitchFamily="2" charset="-78"/>
              </a:rPr>
              <a:t>مقطع کارشناسی</a:t>
            </a:r>
            <a:br>
              <a:rPr lang="fa-IR" sz="2800" dirty="0">
                <a:cs typeface="2  Davat" panose="00000400000000000000" pitchFamily="2" charset="-78"/>
              </a:rPr>
            </a:br>
            <a:endParaRPr lang="fa-IR" sz="2800" dirty="0">
              <a:cs typeface="2  Dav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24344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26A73-1E48-4728-A8CC-7E371684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945" y="633635"/>
            <a:ext cx="9608071" cy="128089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fa-IR" sz="4400" dirty="0">
                <a:cs typeface="2  Davat" panose="00000400000000000000" pitchFamily="2" charset="-78"/>
              </a:rPr>
              <a:t>پرسش و پاسخ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9514D9-01AB-4232-B13C-BB53E59B1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44"/>
          <a:stretch/>
        </p:blipFill>
        <p:spPr>
          <a:xfrm>
            <a:off x="8303785" y="1762124"/>
            <a:ext cx="3165232" cy="431440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4C07F0-5E03-483E-97B7-CE10839D17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17"/>
          <a:stretch/>
        </p:blipFill>
        <p:spPr>
          <a:xfrm>
            <a:off x="5105400" y="1762124"/>
            <a:ext cx="3039939" cy="3743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1E707F-9087-44CF-BC1F-4654BFC319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b="26045"/>
          <a:stretch/>
        </p:blipFill>
        <p:spPr>
          <a:xfrm>
            <a:off x="1860946" y="1762124"/>
            <a:ext cx="3165231" cy="431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88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26A73-1E48-4728-A8CC-7E37168479F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fa-IR" sz="4400" dirty="0">
                <a:cs typeface="2  Davat" panose="00000400000000000000" pitchFamily="2" charset="-78"/>
              </a:rPr>
              <a:t>پرسش و پاسخ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F9889D-2BF3-45C9-9883-C8B7F0476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84"/>
          <a:stretch/>
        </p:blipFill>
        <p:spPr>
          <a:xfrm>
            <a:off x="8325247" y="1790699"/>
            <a:ext cx="3179365" cy="343852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A0D9F1-8024-47E4-86DE-80E24E5D6D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61"/>
          <a:stretch/>
        </p:blipFill>
        <p:spPr>
          <a:xfrm>
            <a:off x="4961059" y="1790699"/>
            <a:ext cx="3165231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55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26A73-1E48-4728-A8CC-7E371684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063" y="815765"/>
            <a:ext cx="8911687" cy="128089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fa-IR" sz="4400" dirty="0">
                <a:cs typeface="2  Davat" panose="00000400000000000000" pitchFamily="2" charset="-78"/>
              </a:rPr>
              <a:t>فایل پی دی اف آموزشی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6C09704-8240-4D61-BD89-4E5BA8AE0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67" b="10132"/>
          <a:stretch/>
        </p:blipFill>
        <p:spPr>
          <a:xfrm>
            <a:off x="7079884" y="2184610"/>
            <a:ext cx="4254866" cy="312535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14DC62-AFF8-4D98-A26F-09054086A3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>
          <a:xfrm>
            <a:off x="3529501" y="2184610"/>
            <a:ext cx="3165231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37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F79BC-57F0-46E0-BB65-FBD84BF55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925" y="624110"/>
            <a:ext cx="9818688" cy="128089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fa-IR" sz="4400" dirty="0">
                <a:cs typeface="2  Davat" panose="00000400000000000000" pitchFamily="2" charset="-78"/>
              </a:rPr>
              <a:t>تکلیف درسی :انتخاب پروژه برای تحلیل توسط دانشجو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35FB043-6F46-482F-BFC9-E544FA52E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64" y="1904999"/>
            <a:ext cx="2266950" cy="4911727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09F2B4-6424-4AAA-8DB7-2CD31F563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25" y="1893888"/>
            <a:ext cx="2266951" cy="49117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07674A-A41A-45D1-AD0A-3EF18C2CA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52" y="1904999"/>
            <a:ext cx="2291129" cy="49641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E2BC9E-2C4E-471A-B2E1-6A213BC02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6" b="15799"/>
          <a:stretch/>
        </p:blipFill>
        <p:spPr>
          <a:xfrm>
            <a:off x="1685924" y="1904999"/>
            <a:ext cx="2430464" cy="470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49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F79BC-57F0-46E0-BB65-FBD84BF55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925" y="624110"/>
            <a:ext cx="9818688" cy="128089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fa-IR" sz="4400" dirty="0">
                <a:cs typeface="2  Davat" panose="00000400000000000000" pitchFamily="2" charset="-78"/>
              </a:rPr>
              <a:t>تکلیف درسی :انتخاب پروژه برای تحلیل توسط دانشجو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09526B-640C-42D4-89F8-13B3C7FED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26" y="1905000"/>
            <a:ext cx="2312988" cy="501147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7F8B1E-99E8-4840-9B8B-8C138DF0C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609" y="1905000"/>
            <a:ext cx="2312989" cy="5011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B274A0-10AC-4AA0-9D44-623C4771FA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9"/>
          <a:stretch/>
        </p:blipFill>
        <p:spPr>
          <a:xfrm>
            <a:off x="4194971" y="1905000"/>
            <a:ext cx="238271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8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E8996-7B63-46C7-B9F5-14E97D53968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fa-IR" sz="4400" dirty="0">
                <a:cs typeface="2  Davat" panose="00000400000000000000" pitchFamily="2" charset="-78"/>
              </a:rPr>
              <a:t>مشخص کردن زمان کرکسیون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8B77612-1C78-4938-83A6-C288FE0EF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2" b="30577"/>
          <a:stretch/>
        </p:blipFill>
        <p:spPr>
          <a:xfrm>
            <a:off x="3992378" y="2650921"/>
            <a:ext cx="5760444" cy="2466364"/>
          </a:xfrm>
        </p:spPr>
      </p:pic>
    </p:spTree>
    <p:extLst>
      <p:ext uri="{BB962C8B-B14F-4D97-AF65-F5344CB8AC3E}">
        <p14:creationId xmlns:p14="http://schemas.microsoft.com/office/powerpoint/2010/main" val="859667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949CC-1BDC-46AE-99A0-C2146D45242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fa-IR" sz="4400" dirty="0">
                <a:cs typeface="2  Davat" panose="00000400000000000000" pitchFamily="2" charset="-78"/>
              </a:rPr>
              <a:t>اطلاع تشکیل کلاس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B47587-BBEB-47C3-82AB-596034117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13"/>
          <a:stretch/>
        </p:blipFill>
        <p:spPr>
          <a:xfrm>
            <a:off x="4165234" y="1984350"/>
            <a:ext cx="5570923" cy="3438525"/>
          </a:xfrm>
        </p:spPr>
      </p:pic>
    </p:spTree>
    <p:extLst>
      <p:ext uri="{BB962C8B-B14F-4D97-AF65-F5344CB8AC3E}">
        <p14:creationId xmlns:p14="http://schemas.microsoft.com/office/powerpoint/2010/main" val="916074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DA66B9-A2B9-47EE-B054-C5F66A6671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5"/>
          <a:stretch/>
        </p:blipFill>
        <p:spPr>
          <a:xfrm>
            <a:off x="4033104" y="331314"/>
            <a:ext cx="4125791" cy="619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97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075551-489F-4E69-ADB5-A1658BCC3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44"/>
          <a:stretch/>
        </p:blipFill>
        <p:spPr>
          <a:xfrm>
            <a:off x="4146183" y="666750"/>
            <a:ext cx="4991775" cy="5262340"/>
          </a:xfrm>
        </p:spPr>
      </p:pic>
    </p:spTree>
    <p:extLst>
      <p:ext uri="{BB962C8B-B14F-4D97-AF65-F5344CB8AC3E}">
        <p14:creationId xmlns:p14="http://schemas.microsoft.com/office/powerpoint/2010/main" val="4196653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37E69-5202-482B-A52B-A4E4BA8E1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35" y="629095"/>
            <a:ext cx="9066334" cy="128089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fa-IR" dirty="0"/>
              <a:t>حضور و غیاب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11D0B-CB55-4511-B966-9C9D2908E4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1"/>
          <a:stretch/>
        </p:blipFill>
        <p:spPr>
          <a:xfrm>
            <a:off x="8628184" y="1447800"/>
            <a:ext cx="2417885" cy="4786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286417-B0DC-4A8A-9440-F9C8D45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6"/>
          <a:stretch/>
        </p:blipFill>
        <p:spPr>
          <a:xfrm>
            <a:off x="5218235" y="1447800"/>
            <a:ext cx="2497016" cy="4786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0565A5-AC0A-44CE-B858-0816BD4926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0"/>
          <a:stretch/>
        </p:blipFill>
        <p:spPr>
          <a:xfrm>
            <a:off x="1979735" y="1447800"/>
            <a:ext cx="2497016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02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B80B-9C33-43AA-8CDF-2AFDCDC2D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25" y="624109"/>
            <a:ext cx="9932987" cy="3519265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fa-IR" sz="4400" dirty="0">
                <a:cs typeface="2  Davat" panose="00000400000000000000" pitchFamily="2" charset="-78"/>
              </a:rPr>
              <a:t>ویس های ارسال شده برای تدریس </a:t>
            </a:r>
            <a:br>
              <a:rPr lang="fa-IR" sz="4400" dirty="0">
                <a:cs typeface="2  Davat" panose="00000400000000000000" pitchFamily="2" charset="-78"/>
              </a:rPr>
            </a:br>
            <a:r>
              <a:rPr lang="fa-IR" sz="4400" dirty="0">
                <a:cs typeface="2  Davat" panose="00000400000000000000" pitchFamily="2" charset="-78"/>
              </a:rPr>
              <a:t>باموضوع</a:t>
            </a:r>
            <a:br>
              <a:rPr lang="fa-IR" sz="4400" dirty="0">
                <a:cs typeface="2  Davat" panose="00000400000000000000" pitchFamily="2" charset="-78"/>
              </a:rPr>
            </a:br>
            <a:r>
              <a:rPr lang="fa-IR" sz="4400" dirty="0">
                <a:cs typeface="2  Davat" panose="00000400000000000000" pitchFamily="2" charset="-78"/>
              </a:rPr>
              <a:t>1-مکان یابی بیمارستان ها در طراحی شهری</a:t>
            </a:r>
            <a:br>
              <a:rPr lang="fa-IR" sz="4400" dirty="0">
                <a:cs typeface="2  Davat" panose="00000400000000000000" pitchFamily="2" charset="-78"/>
              </a:rPr>
            </a:br>
            <a:r>
              <a:rPr lang="fa-IR" sz="4400" dirty="0">
                <a:cs typeface="2  Davat" panose="00000400000000000000" pitchFamily="2" charset="-78"/>
              </a:rPr>
              <a:t>2-توضیح در مورد اهمیت عملکردهای بیمارستان</a:t>
            </a:r>
            <a:br>
              <a:rPr lang="fa-IR" sz="4400" dirty="0">
                <a:cs typeface="2  Davat" panose="00000400000000000000" pitchFamily="2" charset="-78"/>
              </a:rPr>
            </a:br>
            <a:r>
              <a:rPr lang="fa-IR" sz="4400" dirty="0">
                <a:cs typeface="2  Davat" panose="00000400000000000000" pitchFamily="2" charset="-78"/>
              </a:rPr>
              <a:t>3-باید و نباید های انتحاب سایت بیمارستان</a:t>
            </a:r>
          </a:p>
        </p:txBody>
      </p:sp>
    </p:spTree>
    <p:extLst>
      <p:ext uri="{BB962C8B-B14F-4D97-AF65-F5344CB8AC3E}">
        <p14:creationId xmlns:p14="http://schemas.microsoft.com/office/powerpoint/2010/main" val="4225611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3F2648-4A39-47AA-A1D6-C6506EE58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15"/>
          <a:stretch/>
        </p:blipFill>
        <p:spPr>
          <a:xfrm>
            <a:off x="4443294" y="1729152"/>
            <a:ext cx="3911966" cy="4423153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E65559F-161B-404C-BD89-3B7BB6D7C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25" y="624109"/>
            <a:ext cx="9932987" cy="1020133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a-IR" sz="4400" dirty="0">
                <a:cs typeface="2  Davat" panose="00000400000000000000" pitchFamily="2" charset="-78"/>
              </a:rPr>
              <a:t>ویس های ارسال شده برای تدریس </a:t>
            </a:r>
            <a:br>
              <a:rPr lang="fa-IR" sz="4400" dirty="0">
                <a:cs typeface="2  Davat" panose="00000400000000000000" pitchFamily="2" charset="-78"/>
              </a:rPr>
            </a:br>
            <a:endParaRPr lang="fa-IR" sz="4400" dirty="0">
              <a:cs typeface="2  Dav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7668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646981-992F-4FC7-ADC1-0EF7873E1E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50"/>
          <a:stretch/>
        </p:blipFill>
        <p:spPr>
          <a:xfrm>
            <a:off x="2998472" y="1801448"/>
            <a:ext cx="6728027" cy="4191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EFFEC7D-232A-4BD7-B65F-13E9306F1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25" y="624109"/>
            <a:ext cx="9932987" cy="1020133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a-IR" sz="4400" dirty="0">
                <a:cs typeface="2  Davat" panose="00000400000000000000" pitchFamily="2" charset="-78"/>
              </a:rPr>
              <a:t>ویس های ارسال شده برای تدریس </a:t>
            </a:r>
            <a:br>
              <a:rPr lang="fa-IR" sz="4400" dirty="0">
                <a:cs typeface="2  Davat" panose="00000400000000000000" pitchFamily="2" charset="-78"/>
              </a:rPr>
            </a:br>
            <a:endParaRPr lang="fa-IR" sz="4400" dirty="0">
              <a:cs typeface="2  Dav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5442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19125B-C5DD-4484-B37D-13E7007BBE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36"/>
          <a:stretch/>
        </p:blipFill>
        <p:spPr>
          <a:xfrm>
            <a:off x="3948952" y="1286455"/>
            <a:ext cx="4411541" cy="534923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5670490-6115-4002-8BBD-EA5B0A05D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125" y="145937"/>
            <a:ext cx="9932987" cy="1020133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a-IR" sz="4400" dirty="0">
                <a:cs typeface="2  Davat" panose="00000400000000000000" pitchFamily="2" charset="-78"/>
              </a:rPr>
              <a:t>ویس های ارسال شده برای تدریس </a:t>
            </a:r>
            <a:br>
              <a:rPr lang="fa-IR" sz="4400" dirty="0">
                <a:cs typeface="2  Davat" panose="00000400000000000000" pitchFamily="2" charset="-78"/>
              </a:rPr>
            </a:br>
            <a:endParaRPr lang="fa-IR" sz="4400" dirty="0">
              <a:cs typeface="2  Dava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5879356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49</TotalTime>
  <Words>103</Words>
  <Application>Microsoft Office PowerPoint</Application>
  <PresentationFormat>Widescreen</PresentationFormat>
  <Paragraphs>20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Wisp</vt:lpstr>
      <vt:lpstr>موضوع:درس طرح 4 (طراحی بیمارستان) </vt:lpstr>
      <vt:lpstr>اطلاع تشکیل کلاس</vt:lpstr>
      <vt:lpstr>PowerPoint Presentation</vt:lpstr>
      <vt:lpstr>PowerPoint Presentation</vt:lpstr>
      <vt:lpstr>حضور و غیاب</vt:lpstr>
      <vt:lpstr>ویس های ارسال شده برای تدریس  باموضوع 1-مکان یابی بیمارستان ها در طراحی شهری 2-توضیح در مورد اهمیت عملکردهای بیمارستان 3-باید و نباید های انتحاب سایت بیمارستان</vt:lpstr>
      <vt:lpstr>ویس های ارسال شده برای تدریس  </vt:lpstr>
      <vt:lpstr>ویس های ارسال شده برای تدریس  </vt:lpstr>
      <vt:lpstr>ویس های ارسال شده برای تدریس  </vt:lpstr>
      <vt:lpstr>پرسش و پاسخ</vt:lpstr>
      <vt:lpstr>پرسش و پاسخ</vt:lpstr>
      <vt:lpstr>فایل پی دی اف آموزشی</vt:lpstr>
      <vt:lpstr>تکلیف درسی :انتخاب پروژه برای تحلیل توسط دانشجو</vt:lpstr>
      <vt:lpstr>تکلیف درسی :انتخاب پروژه برای تحلیل توسط دانشجو</vt:lpstr>
      <vt:lpstr>مشخص کردن زمان کرکسیون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موضوع:درس طرح 4             کد درس: (طراحی بیمارستان) رشته معماری نام مدرس:نسرین الوانیان جلسه اول سال 99</dc:title>
  <dc:creator>novin</dc:creator>
  <cp:lastModifiedBy>novin</cp:lastModifiedBy>
  <cp:revision>10</cp:revision>
  <dcterms:created xsi:type="dcterms:W3CDTF">2020-04-04T14:30:50Z</dcterms:created>
  <dcterms:modified xsi:type="dcterms:W3CDTF">2020-04-04T17:49:13Z</dcterms:modified>
</cp:coreProperties>
</file>