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E5B"/>
    <a:srgbClr val="782C2A"/>
    <a:srgbClr val="7099CA"/>
    <a:srgbClr val="A50021"/>
    <a:srgbClr val="FF2D55"/>
    <a:srgbClr val="D20028"/>
    <a:srgbClr val="B94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4660"/>
  </p:normalViewPr>
  <p:slideViewPr>
    <p:cSldViewPr>
      <p:cViewPr varScale="1">
        <p:scale>
          <a:sx n="84" d="100"/>
          <a:sy n="84" d="100"/>
        </p:scale>
        <p:origin x="141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2DFE466-30E3-4F53-9019-B50F9535D4E1}" type="datetimeFigureOut">
              <a:rPr lang="fa-IR" smtClean="0"/>
              <a:t>20/08/1441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4B7961-7978-4D27-A0FA-7AD053D970E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750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7961-7978-4D27-A0FA-7AD053D970EB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542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9050D21-052F-4617-8368-8C5CB118B16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EA53306-F9DB-4E59-9BD1-06680A109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0D21-052F-4617-8368-8C5CB118B16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3306-F9DB-4E59-9BD1-06680A109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0D21-052F-4617-8368-8C5CB118B16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3306-F9DB-4E59-9BD1-06680A109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0D21-052F-4617-8368-8C5CB118B16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3306-F9DB-4E59-9BD1-06680A109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0D21-052F-4617-8368-8C5CB118B16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3306-F9DB-4E59-9BD1-06680A109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0D21-052F-4617-8368-8C5CB118B16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3306-F9DB-4E59-9BD1-06680A109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050D21-052F-4617-8368-8C5CB118B16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A53306-F9DB-4E59-9BD1-06680A109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9050D21-052F-4617-8368-8C5CB118B16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EA53306-F9DB-4E59-9BD1-06680A109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0D21-052F-4617-8368-8C5CB118B16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3306-F9DB-4E59-9BD1-06680A109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0D21-052F-4617-8368-8C5CB118B16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3306-F9DB-4E59-9BD1-06680A109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0D21-052F-4617-8368-8C5CB118B16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3306-F9DB-4E59-9BD1-06680A109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9050D21-052F-4617-8368-8C5CB118B16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EA53306-F9DB-4E59-9BD1-06680A109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5.bmp"/>
          <p:cNvPicPr/>
          <p:nvPr/>
        </p:nvPicPr>
        <p:blipFill>
          <a:blip r:embed="rId2"/>
          <a:srcRect l="12960" t="32726" r="12785" b="31047"/>
          <a:stretch>
            <a:fillRect/>
          </a:stretch>
        </p:blipFill>
        <p:spPr>
          <a:xfrm>
            <a:off x="381000" y="3962400"/>
            <a:ext cx="4040886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267200"/>
            <a:ext cx="1905000" cy="23523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990600" y="5029200"/>
            <a:ext cx="8229600" cy="1066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طرح معماری 3/گروه معماری/جلسه هفتم/سپیده اسلام پناه</a:t>
            </a:r>
            <a:r>
              <a:rPr lang="en-US" sz="2400" dirty="0" smtClean="0">
                <a:solidFill>
                  <a:schemeClr val="tx1"/>
                </a:solidFill>
                <a:cs typeface="B Mitra" pitchFamily="2" charset="-78"/>
              </a:rPr>
              <a:t/>
            </a:r>
            <a:br>
              <a:rPr lang="en-US" sz="2400" dirty="0" smtClean="0">
                <a:solidFill>
                  <a:schemeClr val="tx1"/>
                </a:solidFill>
                <a:cs typeface="B Mitra" pitchFamily="2" charset="-78"/>
              </a:rPr>
            </a:br>
            <a:endParaRPr lang="en-US" sz="2400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8112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850422"/>
            <a:ext cx="8229600" cy="10668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Titr" pitchFamily="2" charset="-78"/>
              </a:rPr>
              <a:t>موقعیت سایت</a:t>
            </a:r>
            <a:r>
              <a:rPr lang="en-US" sz="2400" b="1" dirty="0">
                <a:cs typeface="B Titr" pitchFamily="2" charset="-78"/>
              </a:rPr>
              <a:t> </a:t>
            </a:r>
            <a:r>
              <a:rPr lang="fa-IR" sz="2400" b="1" dirty="0">
                <a:cs typeface="B Titr" pitchFamily="2" charset="-78"/>
              </a:rPr>
              <a:t> </a:t>
            </a:r>
            <a:r>
              <a:rPr lang="fa-IR" sz="2400" b="1" dirty="0" smtClean="0">
                <a:cs typeface="B Titr" pitchFamily="2" charset="-78"/>
              </a:rPr>
              <a:t>در نقشه هوایی</a:t>
            </a:r>
            <a:r>
              <a:rPr lang="en-US" sz="2400" dirty="0" smtClean="0">
                <a:cs typeface="B Mitra" pitchFamily="2" charset="-78"/>
              </a:rPr>
              <a:t/>
            </a:r>
            <a:br>
              <a:rPr lang="en-US" sz="2400" dirty="0" smtClean="0">
                <a:cs typeface="B Mitra" pitchFamily="2" charset="-78"/>
              </a:rPr>
            </a:br>
            <a:endParaRPr lang="en-US" sz="2400" dirty="0">
              <a:cs typeface="B Mitra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53400" y="1054578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1982"/>
            <a:ext cx="7434608" cy="42672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4098304" y="3209604"/>
            <a:ext cx="1371600" cy="1371600"/>
          </a:xfrm>
          <a:prstGeom prst="ellipse">
            <a:avLst/>
          </a:prstGeom>
          <a:noFill/>
          <a:ln w="698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iped Right Arrow 5"/>
          <p:cNvSpPr/>
          <p:nvPr/>
        </p:nvSpPr>
        <p:spPr>
          <a:xfrm rot="5400000">
            <a:off x="4195407" y="2218999"/>
            <a:ext cx="533400" cy="533400"/>
          </a:xfrm>
          <a:prstGeom prst="stripedRightArrow">
            <a:avLst/>
          </a:prstGeom>
          <a:solidFill>
            <a:srgbClr val="B94441"/>
          </a:solidFill>
          <a:ln>
            <a:solidFill>
              <a:srgbClr val="782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1447800"/>
            <a:ext cx="2971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Titr" pitchFamily="2" charset="-78"/>
              </a:rPr>
              <a:t>آیتم های تحلیل سایت</a:t>
            </a:r>
            <a:endParaRPr lang="en-US" dirty="0">
              <a:cs typeface="B Titr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65592" y="3332474"/>
            <a:ext cx="914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38800" y="3789253"/>
            <a:ext cx="973253" cy="1544747"/>
          </a:xfrm>
          <a:prstGeom prst="rect">
            <a:avLst/>
          </a:prstGeom>
          <a:solidFill>
            <a:srgbClr val="B94441"/>
          </a:solidFill>
          <a:ln>
            <a:solidFill>
              <a:srgbClr val="782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>
                <a:cs typeface="B Titr" pitchFamily="2" charset="-78"/>
              </a:rPr>
              <a:t>ورودی به سایت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785624"/>
            <a:ext cx="973253" cy="1548376"/>
          </a:xfrm>
          <a:prstGeom prst="rect">
            <a:avLst/>
          </a:prstGeom>
          <a:solidFill>
            <a:srgbClr val="B94441"/>
          </a:solidFill>
          <a:ln>
            <a:solidFill>
              <a:srgbClr val="782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>
                <a:cs typeface="B Titr" pitchFamily="2" charset="-78"/>
              </a:rPr>
              <a:t>جهت تابش آفتاب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3792882"/>
            <a:ext cx="973253" cy="1541117"/>
          </a:xfrm>
          <a:prstGeom prst="rect">
            <a:avLst/>
          </a:prstGeom>
          <a:solidFill>
            <a:srgbClr val="B94441"/>
          </a:solidFill>
          <a:ln>
            <a:solidFill>
              <a:srgbClr val="782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شیب زمین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3797725"/>
            <a:ext cx="973253" cy="1536274"/>
          </a:xfrm>
          <a:prstGeom prst="rect">
            <a:avLst/>
          </a:prstGeom>
          <a:solidFill>
            <a:srgbClr val="B94441"/>
          </a:solidFill>
          <a:ln>
            <a:solidFill>
              <a:srgbClr val="782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Titr" pitchFamily="2" charset="-78"/>
              </a:rPr>
              <a:t>جهت وزش باد غالب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3797725"/>
            <a:ext cx="973253" cy="1536273"/>
          </a:xfrm>
          <a:prstGeom prst="rect">
            <a:avLst/>
          </a:prstGeom>
          <a:solidFill>
            <a:srgbClr val="B94441"/>
          </a:solidFill>
          <a:ln>
            <a:solidFill>
              <a:srgbClr val="782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Titr" pitchFamily="2" charset="-78"/>
              </a:rPr>
              <a:t>دید و منظر مناسب</a:t>
            </a:r>
            <a:endParaRPr lang="en-US" sz="1600" dirty="0" smtClean="0">
              <a:cs typeface="B Titr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390332" y="3324007"/>
            <a:ext cx="93133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1113" y="2857963"/>
            <a:ext cx="7547008" cy="23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543853" y="3323554"/>
            <a:ext cx="914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557354" y="3323554"/>
            <a:ext cx="914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648214" y="3316546"/>
            <a:ext cx="914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22947" y="3785624"/>
            <a:ext cx="973253" cy="1548376"/>
          </a:xfrm>
          <a:prstGeom prst="rect">
            <a:avLst/>
          </a:prstGeom>
          <a:solidFill>
            <a:srgbClr val="B94441"/>
          </a:solidFill>
          <a:ln>
            <a:solidFill>
              <a:srgbClr val="782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Titr" pitchFamily="2" charset="-78"/>
              </a:rPr>
              <a:t>موقعیت سایت نسبت به بناهای شاخص اطراف</a:t>
            </a:r>
            <a:endParaRPr lang="en-US" sz="1600" dirty="0">
              <a:cs typeface="B Titr" pitchFamily="2" charset="-78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6751579" y="3323554"/>
            <a:ext cx="914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822452" y="3781548"/>
            <a:ext cx="973253" cy="1552452"/>
          </a:xfrm>
          <a:prstGeom prst="rect">
            <a:avLst/>
          </a:prstGeom>
          <a:solidFill>
            <a:srgbClr val="B94441"/>
          </a:solidFill>
          <a:ln>
            <a:solidFill>
              <a:srgbClr val="782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Titr" pitchFamily="2" charset="-78"/>
              </a:rPr>
              <a:t>دسترسی های سایت</a:t>
            </a:r>
            <a:endParaRPr lang="en-US" sz="1600" dirty="0">
              <a:cs typeface="B Titr" pitchFamily="2" charset="-7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7841715" y="3323554"/>
            <a:ext cx="914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69823" y="3781548"/>
            <a:ext cx="973253" cy="1536273"/>
          </a:xfrm>
          <a:prstGeom prst="rect">
            <a:avLst/>
          </a:prstGeom>
          <a:solidFill>
            <a:srgbClr val="B94441"/>
          </a:solidFill>
          <a:ln>
            <a:solidFill>
              <a:srgbClr val="782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Titr" pitchFamily="2" charset="-78"/>
              </a:rPr>
              <a:t>تناسبات سایت</a:t>
            </a:r>
            <a:endParaRPr lang="en-US" sz="1600" dirty="0" smtClean="0">
              <a:cs typeface="B Titr" pitchFamily="2" charset="-78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88555" y="3307830"/>
            <a:ext cx="93133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76200" y="850422"/>
            <a:ext cx="8229600" cy="10668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Titr" pitchFamily="2" charset="-78"/>
              </a:rPr>
              <a:t>موقعیت سایت</a:t>
            </a:r>
            <a:r>
              <a:rPr lang="en-US" sz="2400" b="1" dirty="0">
                <a:cs typeface="B Titr" pitchFamily="2" charset="-78"/>
              </a:rPr>
              <a:t> </a:t>
            </a:r>
            <a:r>
              <a:rPr lang="fa-IR" sz="2400" b="1" dirty="0">
                <a:cs typeface="B Titr" pitchFamily="2" charset="-78"/>
              </a:rPr>
              <a:t> </a:t>
            </a:r>
            <a:r>
              <a:rPr lang="fa-IR" sz="2400" b="1" dirty="0" smtClean="0">
                <a:cs typeface="B Titr" pitchFamily="2" charset="-78"/>
              </a:rPr>
              <a:t>در طرح تفضیلی</a:t>
            </a:r>
            <a:r>
              <a:rPr lang="en-US" sz="2400" dirty="0" smtClean="0">
                <a:cs typeface="B Mitra" pitchFamily="2" charset="-78"/>
              </a:rPr>
              <a:t/>
            </a:r>
            <a:br>
              <a:rPr lang="en-US" sz="2400" dirty="0" smtClean="0">
                <a:cs typeface="B Mitra" pitchFamily="2" charset="-78"/>
              </a:rPr>
            </a:br>
            <a:endParaRPr lang="en-US" sz="2400" dirty="0">
              <a:cs typeface="B Mitra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53400" y="1054578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 b="10441"/>
          <a:stretch/>
        </p:blipFill>
        <p:spPr>
          <a:xfrm>
            <a:off x="1295400" y="1676400"/>
            <a:ext cx="7010400" cy="44406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5081" y="2859105"/>
            <a:ext cx="85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400" dirty="0" smtClean="0">
                <a:cs typeface="B Titr" pitchFamily="2" charset="-78"/>
              </a:rPr>
              <a:t>میدان قائم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78234" y="2255754"/>
            <a:ext cx="1285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400" dirty="0" smtClean="0">
                <a:cs typeface="B Titr" pitchFamily="2" charset="-78"/>
              </a:rPr>
              <a:t>موزه دفاع مقدس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 rot="3829875">
            <a:off x="4578101" y="4355303"/>
            <a:ext cx="1244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400" dirty="0" smtClean="0">
                <a:cs typeface="B Titr" pitchFamily="2" charset="-78"/>
              </a:rPr>
              <a:t>بیمارستان بهشتی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1" name="Oval 2"/>
          <p:cNvSpPr>
            <a:spLocks noChangeArrowheads="1"/>
          </p:cNvSpPr>
          <p:nvPr/>
        </p:nvSpPr>
        <p:spPr bwMode="auto">
          <a:xfrm>
            <a:off x="5867400" y="2743200"/>
            <a:ext cx="1314028" cy="1240687"/>
          </a:xfrm>
          <a:prstGeom prst="ellipse">
            <a:avLst/>
          </a:prstGeom>
          <a:noFill/>
          <a:ln w="698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 rot="3065099">
            <a:off x="5567707" y="3972263"/>
            <a:ext cx="736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400" dirty="0" smtClean="0">
                <a:cs typeface="B Titr" pitchFamily="2" charset="-78"/>
              </a:rPr>
              <a:t>بلوار ارم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 rot="20227718">
            <a:off x="6046333" y="2064007"/>
            <a:ext cx="1377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400" dirty="0" smtClean="0">
                <a:cs typeface="B Titr" pitchFamily="2" charset="-78"/>
              </a:rPr>
              <a:t>بلوار حسین فهمیده</a:t>
            </a:r>
            <a:endParaRPr lang="en-US" sz="1400" dirty="0"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76200" y="850422"/>
            <a:ext cx="8229600" cy="10668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Titr" pitchFamily="2" charset="-78"/>
              </a:rPr>
              <a:t>مشخصات سایت</a:t>
            </a:r>
            <a:r>
              <a:rPr lang="en-US" sz="2400" dirty="0" smtClean="0">
                <a:cs typeface="B Mitra" pitchFamily="2" charset="-78"/>
              </a:rPr>
              <a:t/>
            </a:r>
            <a:br>
              <a:rPr lang="en-US" sz="2400" dirty="0" smtClean="0">
                <a:cs typeface="B Mitra" pitchFamily="2" charset="-78"/>
              </a:rPr>
            </a:br>
            <a:endParaRPr lang="en-US" sz="2400" dirty="0">
              <a:cs typeface="B Mitra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53400" y="1054578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3200400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800" dirty="0" smtClean="0">
                <a:cs typeface="2  Nazanin" panose="00000400000000000000" pitchFamily="2" charset="-78"/>
              </a:rPr>
              <a:t>مساحت سایت در حدود 13500 مترمربع می باشد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800" dirty="0">
                <a:cs typeface="2  Nazanin" panose="00000400000000000000" pitchFamily="2" charset="-78"/>
              </a:rPr>
              <a:t>این سایت در محدوده رینگ دوم و سوم شهر همدان که از بار ترافیکی کمتر و عبور و مرور آسان تر افراد بر خوردار است قرار گرفته است . از طرفی استقرار این سایت در بلوار ارم که به عنوان محور تفریحی- توریستی شناخته شده با کاربری مجموعه مطابقت دارد </a:t>
            </a:r>
            <a:r>
              <a:rPr lang="fa-IR" sz="1800" dirty="0" smtClean="0">
                <a:cs typeface="2  Nazanin" panose="00000400000000000000" pitchFamily="2" charset="-78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800" dirty="0">
                <a:cs typeface="2  Nazanin" panose="00000400000000000000" pitchFamily="2" charset="-78"/>
              </a:rPr>
              <a:t>دسترسی به این سایت از دو طریق امکان پذیر است ، یکی از سمت </a:t>
            </a:r>
            <a:r>
              <a:rPr lang="fa-IR" sz="1800" dirty="0" smtClean="0">
                <a:cs typeface="2  Nazanin" panose="00000400000000000000" pitchFamily="2" charset="-78"/>
              </a:rPr>
              <a:t>بلوارشهید حسین فهمیده که </a:t>
            </a:r>
            <a:r>
              <a:rPr lang="fa-IR" sz="1800" dirty="0">
                <a:cs typeface="2  Nazanin" panose="00000400000000000000" pitchFamily="2" charset="-78"/>
              </a:rPr>
              <a:t>دسترسی اصلی خواهد بود و دیگری از سمت </a:t>
            </a:r>
            <a:r>
              <a:rPr lang="fa-IR" sz="1800" dirty="0" smtClean="0">
                <a:cs typeface="2  Nazanin" panose="00000400000000000000" pitchFamily="2" charset="-78"/>
              </a:rPr>
              <a:t>بلوارارم که </a:t>
            </a:r>
            <a:r>
              <a:rPr lang="fa-IR" sz="1800" dirty="0">
                <a:cs typeface="2  Nazanin" panose="00000400000000000000" pitchFamily="2" charset="-78"/>
              </a:rPr>
              <a:t>به عنوان دسترسی فرعی تر خواهد بود و این امر باعث کاهش بار ترافیکی و دسترسی آسان تر به سایت می شود </a:t>
            </a:r>
            <a:r>
              <a:rPr lang="fa-IR" sz="1800" dirty="0" smtClean="0">
                <a:cs typeface="2  Nazanin" panose="00000400000000000000" pitchFamily="2" charset="-78"/>
              </a:rPr>
              <a:t>.</a:t>
            </a:r>
            <a:endParaRPr lang="en-US" sz="1800" dirty="0" smtClean="0">
              <a:cs typeface="2 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800" dirty="0" smtClean="0">
                <a:cs typeface="2  Nazanin" panose="00000400000000000000" pitchFamily="2" charset="-78"/>
              </a:rPr>
              <a:t>در طرح تفضیلی فعلا هیچ کاربری برای آن در نظر گرفته نشده است و زمین خالی است.</a:t>
            </a:r>
            <a:r>
              <a:rPr lang="en-US" sz="2400" dirty="0" smtClean="0">
                <a:cs typeface="B Mitra" pitchFamily="2" charset="-78"/>
              </a:rPr>
              <a:t/>
            </a:r>
            <a:br>
              <a:rPr lang="en-US" sz="2400" dirty="0" smtClean="0">
                <a:cs typeface="B Mitra" pitchFamily="2" charset="-78"/>
              </a:rPr>
            </a:br>
            <a:endParaRPr lang="en-US" sz="24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5762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2701</TotalTime>
  <Words>192</Words>
  <Application>Microsoft Office PowerPoint</Application>
  <PresentationFormat>On-screen Show (4:3)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2  Nazanin</vt:lpstr>
      <vt:lpstr>Arial</vt:lpstr>
      <vt:lpstr>B Mitra</vt:lpstr>
      <vt:lpstr>B Titr</vt:lpstr>
      <vt:lpstr>Calibri</vt:lpstr>
      <vt:lpstr>Georgia</vt:lpstr>
      <vt:lpstr>Trebuchet MS</vt:lpstr>
      <vt:lpstr>Wingdings 2</vt:lpstr>
      <vt:lpstr>Urban</vt:lpstr>
      <vt:lpstr>PowerPoint Presentation</vt:lpstr>
      <vt:lpstr>PowerPoint Presentation</vt:lpstr>
      <vt:lpstr>موقعیت سایت  در نقشه هوایی </vt:lpstr>
      <vt:lpstr>PowerPoint Presentation</vt:lpstr>
      <vt:lpstr>موقعیت سایت  در طرح تفضیلی </vt:lpstr>
      <vt:lpstr>مشخصات سایت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Sepideh</dc:creator>
  <cp:lastModifiedBy>User</cp:lastModifiedBy>
  <cp:revision>236</cp:revision>
  <dcterms:created xsi:type="dcterms:W3CDTF">2011-04-25T05:45:50Z</dcterms:created>
  <dcterms:modified xsi:type="dcterms:W3CDTF">2020-04-13T05:57:46Z</dcterms:modified>
</cp:coreProperties>
</file>