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2375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4615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85920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3898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25033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0283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59811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07655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685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645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5147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20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3380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5579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2301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196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5848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4FC3984-E79D-42AA-BC50-77812C03A850}" type="datetimeFigureOut">
              <a:rPr lang="fa-IR" smtClean="0"/>
              <a:t>11/08/1441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042505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3998" y="1883831"/>
            <a:ext cx="6815669" cy="3285069"/>
          </a:xfrm>
        </p:spPr>
        <p:txBody>
          <a:bodyPr/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sz="3600" dirty="0" smtClean="0"/>
              <a:t>طراحی تولید صنعتی</a:t>
            </a:r>
            <a:br>
              <a:rPr lang="fa-IR" sz="3600" dirty="0" smtClean="0"/>
            </a:br>
            <a:r>
              <a:rPr lang="fa-IR" sz="3600" dirty="0" smtClean="0"/>
              <a:t>دانشگاه زینب کبری</a:t>
            </a:r>
            <a:br>
              <a:rPr lang="fa-IR" sz="3600" dirty="0" smtClean="0"/>
            </a:br>
            <a:r>
              <a:rPr lang="fa-IR" sz="3600" dirty="0" smtClean="0"/>
              <a:t>کارشناسی معماری</a:t>
            </a:r>
            <a:br>
              <a:rPr lang="fa-IR" sz="3600" dirty="0" smtClean="0"/>
            </a:br>
            <a:r>
              <a:rPr lang="fa-IR" sz="3600" dirty="0" smtClean="0"/>
              <a:t>مدرس شیوا پاک طینت</a:t>
            </a:r>
            <a:br>
              <a:rPr lang="fa-IR" sz="3600" dirty="0" smtClean="0"/>
            </a:br>
            <a:r>
              <a:rPr lang="fa-IR" sz="3600" dirty="0" smtClean="0"/>
              <a:t>جلسه پنجم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86654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ساختمانی ترونکو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از نظر انرژی و عایق بندی صدا</a:t>
            </a:r>
          </a:p>
          <a:p>
            <a:r>
              <a:rPr lang="fa-IR" dirty="0" smtClean="0"/>
              <a:t>دارای مزیایا زیادی می باشد</a:t>
            </a:r>
          </a:p>
          <a:p>
            <a:r>
              <a:rPr lang="fa-IR" dirty="0" smtClean="0"/>
              <a:t>لوله ها به دلیل توخالی بودن و وجود هوا درون انها ، عایق حرارتی مناسبی می باشند.</a:t>
            </a:r>
          </a:p>
          <a:p>
            <a:r>
              <a:rPr lang="fa-IR" dirty="0" smtClean="0"/>
              <a:t>اضافه کردن لایه پلی استایرن به این سیستم توان عایق حرارتی را افزایش می دهد.</a:t>
            </a:r>
          </a:p>
          <a:p>
            <a:r>
              <a:rPr lang="fa-IR" dirty="0" smtClean="0"/>
              <a:t>در حال حاضر در مناطق سردسیر انگلستان استفاده می شود.</a:t>
            </a:r>
          </a:p>
          <a:p>
            <a:r>
              <a:rPr lang="fa-IR" dirty="0" smtClean="0"/>
              <a:t>به دلیل توخالی بودن در برابر صدای هوابرد مقاومت بالایی دارد .ولی در مقابل صدای کوبه ای مقاومت نسبتا کمی دارد. 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800" y="558800"/>
            <a:ext cx="3239782" cy="226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67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ساختمانی ترونکو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4000" dirty="0" smtClean="0"/>
              <a:t>الزامات طراحی و اجرایی</a:t>
            </a:r>
          </a:p>
          <a:p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409" y="3105720"/>
            <a:ext cx="5572125" cy="3142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48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ساختمانی ترونکو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2800" dirty="0" smtClean="0"/>
              <a:t>مناسب ترین کاربردهای این سیستم </a:t>
            </a:r>
          </a:p>
          <a:p>
            <a:r>
              <a:rPr lang="fa-IR" dirty="0" smtClean="0"/>
              <a:t>شامل بناهای مسکونی 1 و 2 طبقه و بناهای دیگر مانند مدارس،درمانگاه ها،مهد کودک ها، خوابگاه یا ساختمان های اداری و تجاری با طبقات محدود.</a:t>
            </a:r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400" y="3390900"/>
            <a:ext cx="4497387" cy="252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5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ساختمانی ترونکو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/>
              <a:t>محدودیت ها</a:t>
            </a:r>
            <a:endParaRPr lang="fa-IR" sz="2800" dirty="0"/>
          </a:p>
          <a:p>
            <a:r>
              <a:rPr lang="fa-IR" dirty="0" smtClean="0"/>
              <a:t>ضرورت استفاده از زوایای 90درجه</a:t>
            </a:r>
          </a:p>
          <a:p>
            <a:r>
              <a:rPr lang="fa-IR" dirty="0" smtClean="0"/>
              <a:t>حداکثر تعدا طبقات 3 طبقه </a:t>
            </a:r>
          </a:p>
          <a:p>
            <a:r>
              <a:rPr lang="fa-IR" dirty="0" smtClean="0"/>
              <a:t>دهانه های کوچک</a:t>
            </a:r>
          </a:p>
          <a:p>
            <a:r>
              <a:rPr lang="fa-IR" dirty="0" smtClean="0"/>
              <a:t>برای مساجد ، فضاهای مسیع مانند سال ن های ورزشی و انبارها مناسب نیست</a:t>
            </a:r>
          </a:p>
          <a:p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258732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سیستم پانل های سه بعدی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سیستم پانل های ساندویچی پیش ساخته بتنی اولین بار در سال 196 م توسط شخصی به نام وایزمن در آمریکا به ثبت رسید.</a:t>
            </a:r>
          </a:p>
          <a:p>
            <a:r>
              <a:rPr lang="fa-IR" dirty="0" smtClean="0"/>
              <a:t>در دهه 80م پانل های ساندویچی  با روش پاشیدن بتن در محل در صنعت ساختمان مورد استفاده قرار می گرفت</a:t>
            </a:r>
          </a:p>
          <a:p>
            <a:r>
              <a:rPr lang="fa-IR" dirty="0" smtClean="0"/>
              <a:t>د رایران در 1370پانل های سه بعدی  در مقیاس وسیع به کار گرفته شد.</a:t>
            </a:r>
          </a:p>
          <a:p>
            <a:r>
              <a:rPr lang="fa-IR" dirty="0" smtClean="0"/>
              <a:t>ابتدا در اتریش و ایتالیا  بعد از آن در چین ، ترکیه،برزیل و ایران اورده شد.</a:t>
            </a:r>
          </a:p>
          <a:p>
            <a:r>
              <a:rPr lang="fa-IR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4434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پانل های سه بعدی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این سیستم از یه لایه عایق پلی استایرن در وسط و دو شبکه فلزی در طرفین که بوسیله مفتول های فلزی به هم وصل می شوند.</a:t>
            </a:r>
          </a:p>
          <a:p>
            <a:r>
              <a:rPr lang="fa-IR" dirty="0" smtClean="0"/>
              <a:t>در نهایت پس از نصب ، بتن پاشید ه(شاتکریت) می شود.</a:t>
            </a:r>
          </a:p>
          <a:p>
            <a:r>
              <a:rPr lang="fa-IR" dirty="0" smtClean="0"/>
              <a:t>عناصر اصلی در این سیستم پانل های دیواری و سقفی می باشد و هیچ عضو باربر خطی مانند تیر و یا ستون ندارد.</a:t>
            </a:r>
          </a:p>
          <a:p>
            <a:r>
              <a:rPr lang="fa-IR" dirty="0" smtClean="0"/>
              <a:t>نقش اصلی سازه را پانل های دیواری بر عهده دارد </a:t>
            </a:r>
          </a:p>
          <a:p>
            <a:r>
              <a:rPr lang="fa-IR" dirty="0" smtClean="0"/>
              <a:t>پانل ها یسقفی ب هصورت صفحات باربر نیروها را به پانل های دیواری منتقل می کند.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88279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982132"/>
            <a:ext cx="9753598" cy="4504268"/>
          </a:xfrm>
        </p:spPr>
        <p:txBody>
          <a:bodyPr>
            <a:normAutofit/>
          </a:bodyPr>
          <a:lstStyle/>
          <a:p>
            <a:r>
              <a:rPr lang="fa-IR" dirty="0" smtClean="0"/>
              <a:t>منبع :کتاب فناوری های نوین ساختمانی </a:t>
            </a:r>
            <a:br>
              <a:rPr lang="fa-IR" dirty="0" smtClean="0"/>
            </a:br>
            <a:r>
              <a:rPr lang="fa-IR" dirty="0" smtClean="0"/>
              <a:t>نویسنده :دکتر محمود گلابچی</a:t>
            </a:r>
            <a:br>
              <a:rPr lang="fa-IR" dirty="0" smtClean="0"/>
            </a:br>
            <a:r>
              <a:rPr lang="fa-IR" dirty="0" smtClean="0"/>
              <a:t>دکتر حامد مظاهریان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69" t="230" r="12575" b="4138"/>
          <a:stretch/>
        </p:blipFill>
        <p:spPr>
          <a:xfrm>
            <a:off x="8521700" y="1371600"/>
            <a:ext cx="3060700" cy="52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86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011" y="2052918"/>
            <a:ext cx="9404723" cy="1400530"/>
          </a:xfrm>
        </p:spPr>
        <p:txBody>
          <a:bodyPr/>
          <a:lstStyle/>
          <a:p>
            <a:r>
              <a:rPr lang="en-US" dirty="0" smtClean="0"/>
              <a:t>Shiva.paktinat@gmail.com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9226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سیستم ساختمانی ترونکو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واژه ترونکو ، واژه اسپانیایی به معنای الوار است</a:t>
            </a:r>
          </a:p>
          <a:p>
            <a:r>
              <a:rPr lang="fa-IR" dirty="0" smtClean="0"/>
              <a:t>طرح اصلی سیستم برگرفته از همان ساختمان های ستنی و متداول در امریکا و کانادا است</a:t>
            </a:r>
          </a:p>
          <a:p>
            <a:r>
              <a:rPr lang="fa-IR" dirty="0" smtClean="0"/>
              <a:t>در روش سنتی ، ساختمان با الوارها چوبی و مقطع دایره</a:t>
            </a:r>
          </a:p>
          <a:p>
            <a:r>
              <a:rPr lang="fa-IR" dirty="0" smtClean="0"/>
              <a:t>عنصر اصلی این سیستم را قطعات لوله از جنس فولاد  گالوانیزه تشکیل می دهد.</a:t>
            </a:r>
          </a:p>
          <a:p>
            <a:r>
              <a:rPr lang="fa-IR" dirty="0" smtClean="0"/>
              <a:t>لوله ها توخالی می باشد</a:t>
            </a:r>
          </a:p>
          <a:p>
            <a:r>
              <a:rPr lang="fa-IR" dirty="0" smtClean="0"/>
              <a:t>به دلیل هوا عایق حرارتی مناسبی می باشد</a:t>
            </a:r>
          </a:p>
          <a:p>
            <a:r>
              <a:rPr lang="fa-IR" dirty="0" smtClean="0"/>
              <a:t> 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62" y="3962400"/>
            <a:ext cx="4971337" cy="248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4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ساختمانی ترونکو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370419"/>
            <a:ext cx="8946541" cy="1579282"/>
          </a:xfrm>
        </p:spPr>
        <p:txBody>
          <a:bodyPr>
            <a:normAutofit/>
          </a:bodyPr>
          <a:lstStyle/>
          <a:p>
            <a:pPr algn="ctr"/>
            <a:r>
              <a:rPr lang="fa-IR" sz="3200" dirty="0" smtClean="0"/>
              <a:t>به دلیل سهولت و سرعت ساخت ، مناسب برای ساخت واحد های مسکونی با سرعت بالا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91406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ساختمانی ترونکو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2800" dirty="0"/>
              <a:t>سیستم ساختمانی ترونکو</a:t>
            </a:r>
            <a:endParaRPr lang="fa-IR" sz="2800" dirty="0" smtClean="0"/>
          </a:p>
          <a:p>
            <a:r>
              <a:rPr lang="fa-IR" dirty="0" smtClean="0"/>
              <a:t>زوایا در پلان  باید 90درجه باشد.</a:t>
            </a:r>
          </a:p>
          <a:p>
            <a:r>
              <a:rPr lang="fa-IR" dirty="0" smtClean="0"/>
              <a:t>حداکثر دهانه های بین ستون ها 4متر می باشد.</a:t>
            </a:r>
          </a:p>
          <a:p>
            <a:r>
              <a:rPr lang="fa-IR" dirty="0" smtClean="0"/>
              <a:t>حداکثر ارتفاع ناخالص3/6 متر می باشد.</a:t>
            </a:r>
          </a:p>
          <a:p>
            <a:r>
              <a:rPr lang="fa-IR" dirty="0" smtClean="0"/>
              <a:t>حداکثر تعدا طبقات برای ساختمان های آموزشی یک طبقه و برای ساختمان های با اهمیت متوسط دو طبقه می باشد حداکثر 3 طبقه </a:t>
            </a:r>
          </a:p>
          <a:p>
            <a:r>
              <a:rPr lang="fa-IR" dirty="0" smtClean="0"/>
              <a:t>امکان اجرا انواع نازک کاری </a:t>
            </a:r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1853248"/>
            <a:ext cx="3130550" cy="175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0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ساختمانی ترونکو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/>
              <a:t>سیستم سازه ای:</a:t>
            </a:r>
          </a:p>
          <a:p>
            <a:r>
              <a:rPr lang="fa-IR" dirty="0" smtClean="0"/>
              <a:t>1-لوله های گالوانیزه</a:t>
            </a:r>
          </a:p>
          <a:p>
            <a:r>
              <a:rPr lang="fa-IR" dirty="0" smtClean="0"/>
              <a:t>2-اتصالات معمولی</a:t>
            </a:r>
          </a:p>
          <a:p>
            <a:r>
              <a:rPr lang="fa-IR" dirty="0" smtClean="0"/>
              <a:t>3-اتصالات دوتایی</a:t>
            </a:r>
          </a:p>
          <a:p>
            <a:r>
              <a:rPr lang="fa-IR" dirty="0" smtClean="0"/>
              <a:t>4-پوشش نهایی</a:t>
            </a:r>
          </a:p>
          <a:p>
            <a:r>
              <a:rPr lang="fa-IR" dirty="0" smtClean="0"/>
              <a:t>5-صفحه اتصال</a:t>
            </a:r>
          </a:p>
          <a:p>
            <a:r>
              <a:rPr lang="fa-IR" dirty="0" smtClean="0"/>
              <a:t>6-مهاربندی های تسمه ای</a:t>
            </a:r>
          </a:p>
          <a:p>
            <a:r>
              <a:rPr lang="fa-IR" dirty="0" smtClean="0"/>
              <a:t>7- سایر اجزای سیستم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163" y="2052918"/>
            <a:ext cx="3464548" cy="392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69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ساختمانی ترونکو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مصالح مصرفی دراین سیستم غیر قابل اشتعال می باشد.</a:t>
            </a:r>
          </a:p>
          <a:p>
            <a:r>
              <a:rPr lang="fa-IR" dirty="0" smtClean="0"/>
              <a:t>سبکی و یکپارچگی دراین سیستم مزیت اصلی اسن سیستم در مقابل زلزله می باشد.</a:t>
            </a:r>
          </a:p>
          <a:p>
            <a:r>
              <a:rPr lang="fa-IR" dirty="0" smtClean="0"/>
              <a:t>این سیستم باید مطابق با آیین نامه 2800 ایران طراحی و اجزا بشه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7744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ساختمانی ترونکو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بررسی سیستم از نظر هزینه و ساخت</a:t>
            </a:r>
          </a:p>
          <a:p>
            <a:r>
              <a:rPr lang="fa-IR" dirty="0" smtClean="0"/>
              <a:t>این سیستم از نظر هزینه نهایی نسبت به سیستم های سنتی کمتر می باشد هر چند هزینه تهیه مصالح در مراحل اولیه زیاد می باشد اما با توجه به زما ن کوتاهی که برای ساخت این ساختمان ها به کار می رود هزینه نهایی ساخت کاهش می یابد.</a:t>
            </a:r>
          </a:p>
          <a:p>
            <a:endParaRPr lang="fa-IR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636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1247</TotalTime>
  <Words>614</Words>
  <Application>Microsoft Office PowerPoint</Application>
  <PresentationFormat>Widescreen</PresentationFormat>
  <Paragraphs>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Ion</vt:lpstr>
      <vt:lpstr>    طراحی تولید صنعتی دانشگاه زینب کبری کارشناسی معماری مدرس شیوا پاک طینت جلسه پنجم</vt:lpstr>
      <vt:lpstr>منبع :کتاب فناوری های نوین ساختمانی  نویسنده :دکتر محمود گلابچی دکتر حامد مظاهریان</vt:lpstr>
      <vt:lpstr>Shiva.paktinat@gmail.com</vt:lpstr>
      <vt:lpstr>سیستم ساختمانی ترونکو</vt:lpstr>
      <vt:lpstr>سیستم ساختمانی ترونکو</vt:lpstr>
      <vt:lpstr>سیستم ساختمانی ترونکو</vt:lpstr>
      <vt:lpstr>سیستم ساختمانی ترونکو</vt:lpstr>
      <vt:lpstr>سیستم ساختمانی ترونکو</vt:lpstr>
      <vt:lpstr>سیستم ساختمانی ترونکو</vt:lpstr>
      <vt:lpstr>سیستم ساختمانی ترونکو</vt:lpstr>
      <vt:lpstr>سیستم ساختمانی ترونکو</vt:lpstr>
      <vt:lpstr>سیستم ساختمانی ترونکو</vt:lpstr>
      <vt:lpstr>سیستم ساختمانی ترونکو</vt:lpstr>
      <vt:lpstr>سیستم پانل های سه بعدی</vt:lpstr>
      <vt:lpstr>سیستم پانل های سه بعدی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طراحی تولید صنعتی دانشگاه زینب کبری کارشناسی معماری مدرس شیوا پاک طینت جلسه اول</dc:title>
  <dc:creator>Windows User</dc:creator>
  <cp:lastModifiedBy>Windows User</cp:lastModifiedBy>
  <cp:revision>101</cp:revision>
  <dcterms:created xsi:type="dcterms:W3CDTF">2020-03-30T22:09:51Z</dcterms:created>
  <dcterms:modified xsi:type="dcterms:W3CDTF">2020-04-04T06:27:53Z</dcterms:modified>
</cp:coreProperties>
</file>