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23751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4615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859207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3898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250335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002839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59811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076556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36856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6459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5147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9200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33805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55793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23012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31967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C3984-E79D-42AA-BC50-77812C03A850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58484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4FC3984-E79D-42AA-BC50-77812C03A850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C5A3B-5E7B-4E21-8927-7E3B86663E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042505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93998" y="1883831"/>
            <a:ext cx="6815669" cy="3285069"/>
          </a:xfrm>
        </p:spPr>
        <p:txBody>
          <a:bodyPr/>
          <a:lstStyle/>
          <a:p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sz="3600" dirty="0" smtClean="0"/>
              <a:t>طراحی تولید صنعتی</a:t>
            </a:r>
            <a:br>
              <a:rPr lang="fa-IR" sz="3600" dirty="0" smtClean="0"/>
            </a:br>
            <a:r>
              <a:rPr lang="fa-IR" sz="3600" dirty="0" smtClean="0"/>
              <a:t>دانشگاه زینب کبری</a:t>
            </a:r>
            <a:br>
              <a:rPr lang="fa-IR" sz="3600" dirty="0" smtClean="0"/>
            </a:br>
            <a:r>
              <a:rPr lang="fa-IR" sz="3600" dirty="0" smtClean="0"/>
              <a:t>کارشناسی معماری</a:t>
            </a:r>
            <a:br>
              <a:rPr lang="fa-IR" sz="3600" dirty="0" smtClean="0"/>
            </a:br>
            <a:r>
              <a:rPr lang="fa-IR" sz="3600" dirty="0" smtClean="0"/>
              <a:t>مدرس شیوا پاک طینت</a:t>
            </a:r>
            <a:br>
              <a:rPr lang="fa-IR" sz="3600" dirty="0" smtClean="0"/>
            </a:br>
            <a:r>
              <a:rPr lang="fa-IR" sz="3600" dirty="0" smtClean="0"/>
              <a:t>جلسه سوم </a:t>
            </a:r>
            <a:br>
              <a:rPr lang="fa-IR" sz="3600" dirty="0" smtClean="0"/>
            </a:b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86654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سیستم قالب تونلی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800" dirty="0" smtClean="0"/>
              <a:t>الزامات معماری</a:t>
            </a:r>
          </a:p>
          <a:p>
            <a:r>
              <a:rPr lang="fa-IR" dirty="0" smtClean="0"/>
              <a:t>بهترین اندازه در پلان ،نزدیکترین ابعاد به قالب هاست</a:t>
            </a:r>
          </a:p>
          <a:p>
            <a:r>
              <a:rPr lang="fa-IR" dirty="0" smtClean="0"/>
              <a:t>محدودیت دهانه قالب ها باید با ابعاد قالب سازگار و منطبق باشد</a:t>
            </a:r>
          </a:p>
          <a:p>
            <a:r>
              <a:rPr lang="fa-IR" dirty="0" smtClean="0"/>
              <a:t>در این سیستم ایجاد تنوع  در طرح  با استفاده از خاصیت تیپ بندی اجزا و قطعات  و امکان سازگاری آن با امکانات محیطی ،فرهنگی و جغرافیایی وجود دارد.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50855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سیستم قالب تونلی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800" dirty="0" smtClean="0"/>
              <a:t>کاربردهای مناسب</a:t>
            </a:r>
          </a:p>
          <a:p>
            <a:pPr marL="0" indent="0">
              <a:buNone/>
            </a:pPr>
            <a:r>
              <a:rPr lang="fa-IR" dirty="0" smtClean="0"/>
              <a:t>از این روش در ساختمان های بلند مرتبه و تکرار شونده استفاده می شود. همچنین د ر ساخت مجموعه های مسکونی و صنعتی در مقیاس گسترده و انبوه می توا ن استفاده کرد.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0478" y="342106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91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ساختمان های بتن مسلح  با قالب عایق ماندگار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در این سیستم ترکیب بتن مسلح به عنوان جز باربر و پانل های پلی استایرن به عنوان قالب بتن  همین طور به عنوان  عایق حرارتی شناخته می شود.</a:t>
            </a:r>
          </a:p>
          <a:p>
            <a:r>
              <a:rPr lang="fa-IR" dirty="0" smtClean="0"/>
              <a:t>این سیستم </a:t>
            </a:r>
            <a:r>
              <a:rPr lang="en-US" dirty="0" smtClean="0"/>
              <a:t>ICF </a:t>
            </a:r>
            <a:r>
              <a:rPr lang="fa-IR" dirty="0" smtClean="0"/>
              <a:t> نیز نام دارد.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04481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سیستم بتن </a:t>
            </a:r>
            <a:r>
              <a:rPr lang="fa-IR" dirty="0"/>
              <a:t>مسلح  با قالب عایق ماندگار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012" y="1481418"/>
            <a:ext cx="8946541" cy="4195481"/>
          </a:xfrm>
        </p:spPr>
        <p:txBody>
          <a:bodyPr/>
          <a:lstStyle/>
          <a:p>
            <a:r>
              <a:rPr lang="fa-IR" dirty="0" smtClean="0"/>
              <a:t>یکی از مهم ترین اجزای سیستم سازه بتن مسلح با قالب عایق ماندگار،قالب های دائمی از پانل های مسلح پلی استایرن می باشد.</a:t>
            </a:r>
          </a:p>
          <a:p>
            <a:r>
              <a:rPr lang="fa-IR" dirty="0" smtClean="0"/>
              <a:t>کاربرد برای ساختمان های مسکونی کوچک</a:t>
            </a:r>
            <a:endParaRPr lang="fa-IR" dirty="0"/>
          </a:p>
          <a:p>
            <a:r>
              <a:rPr lang="fa-IR" dirty="0" smtClean="0"/>
              <a:t>سازه بتن مسلح باربر برای سقف و دیوارها</a:t>
            </a:r>
          </a:p>
          <a:p>
            <a:r>
              <a:rPr lang="fa-IR" dirty="0" smtClean="0"/>
              <a:t>پانل های پلی استایرن مسلح برای تیغه های غیر باربر</a:t>
            </a:r>
          </a:p>
          <a:p>
            <a:r>
              <a:rPr lang="fa-IR" dirty="0" smtClean="0"/>
              <a:t>به عبارتی ساختمان در دولایه از پلی استایرن پیچیده می شود.</a:t>
            </a:r>
          </a:p>
          <a:p>
            <a:r>
              <a:rPr lang="fa-IR" dirty="0" smtClean="0"/>
              <a:t>بیشترین بازدهی برای عایق حرارتی و صوتی را دارد</a:t>
            </a:r>
          </a:p>
          <a:p>
            <a:r>
              <a:rPr lang="fa-IR" dirty="0" smtClean="0"/>
              <a:t>کلیه قطعات در کارخانه آماده نی شود و به محل کارگاه آورده می شود.</a:t>
            </a:r>
          </a:p>
          <a:p>
            <a:r>
              <a:rPr lang="fa-IR" dirty="0" smtClean="0"/>
              <a:t>این سیستم در امریکا و کانادا در ساختمان های با ارتفاع کم در 8 درصد مورد استفاده قرار می گیرد.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18221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سیستم بتن مسلح  با قالب عایق </a:t>
            </a:r>
            <a:r>
              <a:rPr lang="fa-IR" dirty="0" smtClean="0"/>
              <a:t>ماندگار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دولایه موازی فوم کنا رهم </a:t>
            </a:r>
          </a:p>
          <a:p>
            <a:r>
              <a:rPr lang="fa-IR" dirty="0" smtClean="0"/>
              <a:t>بتن ریزی مابین دولایه فوم و تبدیل شدن به یک دیوار</a:t>
            </a:r>
          </a:p>
          <a:p>
            <a:r>
              <a:rPr lang="fa-IR" dirty="0" smtClean="0"/>
              <a:t>قطعات اتصال دهنده پلاستیکی و یا تسمه هایی از ورق های گالوانیزه</a:t>
            </a:r>
          </a:p>
          <a:p>
            <a:r>
              <a:rPr lang="fa-IR" dirty="0" smtClean="0"/>
              <a:t>پانل های سقف ،تحمل بارهای کف  و انتقال به دیوارها باربر</a:t>
            </a:r>
          </a:p>
          <a:p>
            <a:r>
              <a:rPr lang="fa-IR" dirty="0" smtClean="0"/>
              <a:t>پانل های دیوارهای به دو صورت باربرو یا غیر باربراستفاده می شود.</a:t>
            </a:r>
          </a:p>
          <a:p>
            <a:r>
              <a:rPr lang="fa-IR" dirty="0" smtClean="0"/>
              <a:t>سیستم به صورت قطعات  مدولار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5882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سیستم بتن مسلح  با قالب عایق ماندگار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انواع سیستم اجرای قالب عایق ماندگار</a:t>
            </a:r>
          </a:p>
          <a:p>
            <a:r>
              <a:rPr lang="fa-IR" dirty="0" smtClean="0"/>
              <a:t>1-سیستم مسطح</a:t>
            </a:r>
          </a:p>
          <a:p>
            <a:r>
              <a:rPr lang="fa-IR" dirty="0" smtClean="0"/>
              <a:t>2-سیستم دو طرفه</a:t>
            </a:r>
          </a:p>
          <a:p>
            <a:r>
              <a:rPr lang="fa-IR" dirty="0" smtClean="0"/>
              <a:t>3-سیستم مشبک</a:t>
            </a:r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0418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سیستم بتن مسلح  با قالب عایق ماندگار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انواع قالب از نظر شکل هندسی</a:t>
            </a:r>
          </a:p>
          <a:p>
            <a:r>
              <a:rPr lang="fa-IR" dirty="0" smtClean="0"/>
              <a:t>1-قالب بلوکی</a:t>
            </a:r>
          </a:p>
          <a:p>
            <a:r>
              <a:rPr lang="fa-IR" dirty="0" smtClean="0"/>
              <a:t>2-قالب پانلی</a:t>
            </a:r>
          </a:p>
          <a:p>
            <a:r>
              <a:rPr lang="fa-IR" dirty="0" smtClean="0"/>
              <a:t>3-قالب تخته ای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4092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سیستم بتن مسلح  با قالب عایق ماندگار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800" dirty="0" smtClean="0"/>
              <a:t>ویژگی های معماری:</a:t>
            </a:r>
            <a:endParaRPr lang="fa-IR" dirty="0" smtClean="0"/>
          </a:p>
          <a:p>
            <a:r>
              <a:rPr lang="fa-IR" dirty="0" smtClean="0"/>
              <a:t>ساخت زوایا ، دیوارهای منحنی ، طاق های و پیش امدگی</a:t>
            </a:r>
          </a:p>
          <a:p>
            <a:r>
              <a:rPr lang="fa-IR" dirty="0" smtClean="0"/>
              <a:t>عدم محدودیت در معماری وطراحی</a:t>
            </a:r>
          </a:p>
          <a:p>
            <a:r>
              <a:rPr lang="fa-IR" dirty="0" smtClean="0"/>
              <a:t>بازشو با ابعاد خواسته شده در سقف و دیوار</a:t>
            </a:r>
          </a:p>
          <a:p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13862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سیستم بتن مسلح  با قالب عایق ماندگار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800" dirty="0" smtClean="0"/>
              <a:t>اجزای سیستم سازه</a:t>
            </a:r>
          </a:p>
          <a:p>
            <a:r>
              <a:rPr lang="fa-IR" dirty="0" smtClean="0"/>
              <a:t>پانل سقفی</a:t>
            </a:r>
          </a:p>
          <a:p>
            <a:r>
              <a:rPr lang="fa-IR" dirty="0" smtClean="0"/>
              <a:t>دیوار باربر</a:t>
            </a:r>
          </a:p>
          <a:p>
            <a:r>
              <a:rPr lang="fa-IR" dirty="0" smtClean="0"/>
              <a:t>دیوار جدا کننده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5473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سیستم بتن مسلح  با قالب عایق ماندگار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sz="2800" dirty="0" smtClean="0"/>
              <a:t>امکان ترکیب با سایر سیستم ها</a:t>
            </a:r>
          </a:p>
          <a:p>
            <a:r>
              <a:rPr lang="fa-IR" dirty="0" smtClean="0"/>
              <a:t>میتوان دیوارها را با این سیستم کار کرد در حالی که کف ها را با قطعات پیش ساخته و یا چوب ساخته می شود.</a:t>
            </a:r>
          </a:p>
          <a:p>
            <a:endParaRPr lang="fa-IR" dirty="0"/>
          </a:p>
          <a:p>
            <a:r>
              <a:rPr lang="fa-IR" dirty="0" smtClean="0"/>
              <a:t>یا دیوارها با مصالح سنتی و کف های سایر طبقات (بالاتر از همکف )</a:t>
            </a:r>
          </a:p>
          <a:p>
            <a:r>
              <a:rPr lang="fa-IR" dirty="0" smtClean="0"/>
              <a:t>می توان برای ساخت و قالب بندی پی استفاده کرد</a:t>
            </a:r>
          </a:p>
          <a:p>
            <a:r>
              <a:rPr lang="fa-IR" dirty="0" smtClean="0"/>
              <a:t>طیف وسیعی از مصالح را میتوان برای نازک کاقابلیت برسری استفاده کرد</a:t>
            </a:r>
          </a:p>
          <a:p>
            <a:r>
              <a:rPr lang="fa-IR" dirty="0" smtClean="0"/>
              <a:t> قابلیت برش در ابعاد مختلف</a:t>
            </a:r>
          </a:p>
          <a:p>
            <a:r>
              <a:rPr lang="fa-IR" dirty="0" smtClean="0"/>
              <a:t>محدودیت اساسی برای اجرا در طبقات و دهانه های  سقف وجود ندارد.</a:t>
            </a:r>
          </a:p>
          <a:p>
            <a:r>
              <a:rPr lang="fa-IR" dirty="0" smtClean="0"/>
              <a:t>کارامدترین طراحی در این سیستم ،  به صورت  تکرار مدولار در طبقات  است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2250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982132"/>
            <a:ext cx="9753598" cy="4504268"/>
          </a:xfrm>
        </p:spPr>
        <p:txBody>
          <a:bodyPr>
            <a:normAutofit/>
          </a:bodyPr>
          <a:lstStyle/>
          <a:p>
            <a:r>
              <a:rPr lang="fa-IR" dirty="0" smtClean="0"/>
              <a:t>منبع :کتاب فناوری های نوین ساختمانی </a:t>
            </a:r>
            <a:br>
              <a:rPr lang="fa-IR" dirty="0" smtClean="0"/>
            </a:br>
            <a:r>
              <a:rPr lang="fa-IR" dirty="0" smtClean="0"/>
              <a:t>نویسنده :دکتر محمود گلابچی</a:t>
            </a:r>
            <a:br>
              <a:rPr lang="fa-IR" dirty="0" smtClean="0"/>
            </a:br>
            <a:r>
              <a:rPr lang="fa-IR" dirty="0" smtClean="0"/>
              <a:t>دکتر حامد مظاهریان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69" t="230" r="12575" b="4138"/>
          <a:stretch/>
        </p:blipFill>
        <p:spPr>
          <a:xfrm>
            <a:off x="8521700" y="1371600"/>
            <a:ext cx="3060700" cy="528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86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011" y="2052918"/>
            <a:ext cx="9404723" cy="1400530"/>
          </a:xfrm>
        </p:spPr>
        <p:txBody>
          <a:bodyPr/>
          <a:lstStyle/>
          <a:p>
            <a:r>
              <a:rPr lang="en-US" dirty="0" smtClean="0"/>
              <a:t>Shiva.paktinat@gmail.com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9226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فصل دوم:سیستم قاب های بتنی پیوسته(روش قالب تونلی)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این روش حدود 40سال پیش متداول شده است</a:t>
            </a:r>
          </a:p>
          <a:p>
            <a:r>
              <a:rPr lang="fa-IR" dirty="0" smtClean="0"/>
              <a:t>نام این سیستم به دلیل نحوه اجرای آن و شکل قالب های فزی آن  و اجرای همزمان دیوارها  وسقف هایش به  آن اطلاق می شود</a:t>
            </a:r>
          </a:p>
          <a:p>
            <a:r>
              <a:rPr lang="fa-IR" dirty="0" smtClean="0"/>
              <a:t>نام های دیگر این سیستم : </a:t>
            </a:r>
          </a:p>
          <a:p>
            <a:r>
              <a:rPr lang="fa-IR" dirty="0" smtClean="0"/>
              <a:t>1-سازه بتن آرمه با قاب پیوسته</a:t>
            </a:r>
          </a:p>
          <a:p>
            <a:r>
              <a:rPr lang="fa-IR" dirty="0" smtClean="0"/>
              <a:t>2-سازه بتن مسلح یکپارچه 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3925" y="3414058"/>
            <a:ext cx="3945406" cy="242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14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فصل دوم:سیستم قاب های بتنی پیوسته(روش قالب تونلی)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مورد استفاده برای بلند مرتبه سازی</a:t>
            </a:r>
          </a:p>
          <a:p>
            <a:r>
              <a:rPr lang="fa-IR" dirty="0"/>
              <a:t> </a:t>
            </a:r>
            <a:r>
              <a:rPr lang="fa-IR" dirty="0" smtClean="0"/>
              <a:t>چهار مزین این روش</a:t>
            </a:r>
          </a:p>
          <a:p>
            <a:r>
              <a:rPr lang="fa-IR" dirty="0" smtClean="0"/>
              <a:t>1-کاهش زمان</a:t>
            </a:r>
          </a:p>
          <a:p>
            <a:r>
              <a:rPr lang="fa-IR" dirty="0" smtClean="0"/>
              <a:t>2-کاهش هزینه</a:t>
            </a:r>
          </a:p>
          <a:p>
            <a:r>
              <a:rPr lang="fa-IR" dirty="0" smtClean="0"/>
              <a:t>3-ارتقای کیفیت</a:t>
            </a:r>
          </a:p>
          <a:p>
            <a:r>
              <a:rPr lang="fa-IR" dirty="0" smtClean="0"/>
              <a:t>4-افزایش ایمنی کارکنان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6050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فصل دوم:سیستم قاب های بتنی پیوسته(روش قالب تونلی)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در این سیستم ، از دیوارها به عنوان عناصر بابر ساختمان استفاده می شود و سقف ها نیز به صورت دال بتنی درجا استفاده می شود.</a:t>
            </a:r>
          </a:p>
          <a:p>
            <a:r>
              <a:rPr lang="fa-IR" dirty="0" smtClean="0"/>
              <a:t>در موقع اجرا دیوارها و کف و سقف همزما ن اجرا می شود در نتیجه با هم درگیر می شود.و در مقابل نیروهای جانبی از جمله باد و زلزله رفتار بسیار خوبی دارد.</a:t>
            </a:r>
          </a:p>
          <a:p>
            <a:r>
              <a:rPr lang="fa-IR" smtClean="0"/>
              <a:t>د راین سیستم از شالوده بتنی،دیوارها و سقفق های بتنی اجرا شده در محل کارگاه، قاب ها یا پیش قاب های درها و پنجره ها که قبل از بتن ریزی در دیوارها نصب می شود و تاسیسات مکانیکی و الکتریکی  کار گذاشته در دیوار و سقف ، تشکیل می شود.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0557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سیستم قالب تونلی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در این سیستم قالب فلزی یکپارچه برای دیوارها و سقف ها که فضای درها و کلید و پریز و تأسیسات در آن پیش بینی شده است ، مورد استفاده قرار می گیرد.</a:t>
            </a:r>
          </a:p>
          <a:p>
            <a:r>
              <a:rPr lang="fa-IR" dirty="0" smtClean="0"/>
              <a:t>از بتن مسلح استفاده می شود</a:t>
            </a:r>
          </a:p>
          <a:p>
            <a:r>
              <a:rPr lang="fa-IR" dirty="0" smtClean="0"/>
              <a:t>بعد از برداشتن قالب هیچ گونه عملیات ساختمانی صورت نمی گیرد.</a:t>
            </a:r>
          </a:p>
          <a:p>
            <a:endParaRPr lang="fa-I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137" y="3269595"/>
            <a:ext cx="260032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20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سیستم قالب تونلی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مزایای فنی</a:t>
            </a:r>
          </a:p>
          <a:p>
            <a:r>
              <a:rPr lang="fa-IR" dirty="0" smtClean="0"/>
              <a:t>مقاومت بیشتر در برابر زلزله</a:t>
            </a:r>
          </a:p>
          <a:p>
            <a:r>
              <a:rPr lang="fa-IR" dirty="0" smtClean="0"/>
              <a:t>امکان کنترل دقیق تر اجرا</a:t>
            </a:r>
          </a:p>
          <a:p>
            <a:r>
              <a:rPr lang="fa-IR" dirty="0" smtClean="0"/>
              <a:t>قابلیت استفاده از مصالح پیش ساخته و نیمه پیش ساخته</a:t>
            </a:r>
          </a:p>
          <a:p>
            <a:r>
              <a:rPr lang="fa-IR" dirty="0" smtClean="0"/>
              <a:t>امکان ساخت و طراحی مدولار</a:t>
            </a:r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662" y="2052918"/>
            <a:ext cx="3419475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80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سیستم قالب </a:t>
            </a:r>
            <a:r>
              <a:rPr lang="fa-IR" dirty="0" smtClean="0"/>
              <a:t>تونلی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تولید  انبوه مسکن، توجیهه کننده و فراهم کننده این نوع  تولید صنعتی ساختمان می باشد.</a:t>
            </a:r>
          </a:p>
          <a:p>
            <a:r>
              <a:rPr lang="fa-IR" dirty="0" smtClean="0"/>
              <a:t>این سیستم برای اجرای ساختمان هایی با ساختار دیوار باربر و سقف بتنی به کار می رود.</a:t>
            </a:r>
          </a:p>
          <a:p>
            <a:r>
              <a:rPr lang="fa-IR" dirty="0" smtClean="0"/>
              <a:t>عناصر بابر در این سیستم دیوارها و سقف ها هستند</a:t>
            </a:r>
          </a:p>
          <a:p>
            <a:r>
              <a:rPr lang="fa-IR" dirty="0"/>
              <a:t>در این سیستم منظم بودن ساختمان در پلان و ارتفاع امری ضروری است .</a:t>
            </a:r>
          </a:p>
          <a:p>
            <a:pPr marL="0" indent="0">
              <a:buNone/>
            </a:pPr>
            <a:endParaRPr lang="fa-IR" dirty="0" smtClean="0"/>
          </a:p>
          <a:p>
            <a:pPr marL="0" indent="0">
              <a:buNone/>
            </a:pP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0525" y="4150658"/>
            <a:ext cx="30289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26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709</TotalTime>
  <Words>881</Words>
  <Application>Microsoft Office PowerPoint</Application>
  <PresentationFormat>Widescreen</PresentationFormat>
  <Paragraphs>92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Century Gothic</vt:lpstr>
      <vt:lpstr>Times New Roman</vt:lpstr>
      <vt:lpstr>Wingdings 3</vt:lpstr>
      <vt:lpstr>Ion</vt:lpstr>
      <vt:lpstr>    طراحی تولید صنعتی دانشگاه زینب کبری کارشناسی معماری مدرس شیوا پاک طینت جلسه سوم  </vt:lpstr>
      <vt:lpstr>منبع :کتاب فناوری های نوین ساختمانی  نویسنده :دکتر محمود گلابچی دکتر حامد مظاهریان</vt:lpstr>
      <vt:lpstr>Shiva.paktinat@gmail.com</vt:lpstr>
      <vt:lpstr>فصل دوم:سیستم قاب های بتنی پیوسته(روش قالب تونلی)</vt:lpstr>
      <vt:lpstr>فصل دوم:سیستم قاب های بتنی پیوسته(روش قالب تونلی)</vt:lpstr>
      <vt:lpstr>فصل دوم:سیستم قاب های بتنی پیوسته(روش قالب تونلی)</vt:lpstr>
      <vt:lpstr>سیستم قالب تونلی</vt:lpstr>
      <vt:lpstr>سیستم قالب تونلی</vt:lpstr>
      <vt:lpstr>سیستم قالب تونلی </vt:lpstr>
      <vt:lpstr>سیستم قالب تونلی</vt:lpstr>
      <vt:lpstr>سیستم قالب تونلی</vt:lpstr>
      <vt:lpstr>ساختمان های بتن مسلح  با قالب عایق ماندگار</vt:lpstr>
      <vt:lpstr>سیستم بتن مسلح  با قالب عایق ماندگار</vt:lpstr>
      <vt:lpstr>سیستم بتن مسلح  با قالب عایق ماندگار</vt:lpstr>
      <vt:lpstr>سیستم بتن مسلح  با قالب عایق ماندگار</vt:lpstr>
      <vt:lpstr>سیستم بتن مسلح  با قالب عایق ماندگار</vt:lpstr>
      <vt:lpstr>سیستم بتن مسلح  با قالب عایق ماندگار</vt:lpstr>
      <vt:lpstr>سیستم بتن مسلح  با قالب عایق ماندگار</vt:lpstr>
      <vt:lpstr>سیستم بتن مسلح  با قالب عایق ماندگار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طراحی تولید صنعتی دانشگاه زینب کبری کارشناسی معماری مدرس شیوا پاک طینت جلسه اول</dc:title>
  <dc:creator>Windows User</dc:creator>
  <cp:lastModifiedBy>Windows User</cp:lastModifiedBy>
  <cp:revision>69</cp:revision>
  <dcterms:created xsi:type="dcterms:W3CDTF">2020-03-30T22:09:51Z</dcterms:created>
  <dcterms:modified xsi:type="dcterms:W3CDTF">2020-04-12T19:08:00Z</dcterms:modified>
</cp:coreProperties>
</file>