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92" r:id="rId5"/>
    <p:sldId id="294" r:id="rId6"/>
    <p:sldId id="295" r:id="rId7"/>
    <p:sldId id="293" r:id="rId8"/>
    <p:sldId id="296" r:id="rId9"/>
    <p:sldId id="297" r:id="rId10"/>
    <p:sldId id="298" r:id="rId11"/>
    <p:sldId id="299" r:id="rId12"/>
    <p:sldId id="300" r:id="rId13"/>
    <p:sldId id="301" r:id="rId14"/>
    <p:sldId id="302" r:id="rId15"/>
    <p:sldId id="303" r:id="rId16"/>
    <p:sldId id="304" r:id="rId17"/>
    <p:sldId id="305" r:id="rId18"/>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523751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4FC3984-E79D-42AA-BC50-77812C03A850}" type="datetimeFigureOut">
              <a:rPr lang="fa-IR" smtClean="0"/>
              <a:t>19/08/1441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946152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15859207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563898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3725033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4"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500283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4"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41598117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14076556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1936856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346459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3351477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FC3984-E79D-42AA-BC50-77812C03A850}" type="datetimeFigureOut">
              <a:rPr lang="fa-IR" smtClean="0"/>
              <a:t>19/08/1441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129200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FC3984-E79D-42AA-BC50-77812C03A850}" type="datetimeFigureOut">
              <a:rPr lang="fa-IR" smtClean="0"/>
              <a:t>19/08/1441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2633805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3"/>
          <p:cNvSpPr>
            <a:spLocks noGrp="1"/>
          </p:cNvSpPr>
          <p:nvPr>
            <p:ph type="ftr" sz="quarter" idx="11"/>
          </p:nvPr>
        </p:nvSpPr>
        <p:spPr/>
        <p:txBody>
          <a:bodyPr/>
          <a:lstStyle/>
          <a:p>
            <a:endParaRPr lang="fa-IR"/>
          </a:p>
        </p:txBody>
      </p:sp>
      <p:sp>
        <p:nvSpPr>
          <p:cNvPr id="6" name="Slide Number Placeholder 4"/>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955793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2"/>
          <p:cNvSpPr>
            <a:spLocks noGrp="1"/>
          </p:cNvSpPr>
          <p:nvPr>
            <p:ph type="ftr" sz="quarter" idx="11"/>
          </p:nvPr>
        </p:nvSpPr>
        <p:spPr/>
        <p:txBody>
          <a:bodyPr/>
          <a:lstStyle/>
          <a:p>
            <a:endParaRPr lang="fa-IR"/>
          </a:p>
        </p:txBody>
      </p:sp>
      <p:sp>
        <p:nvSpPr>
          <p:cNvPr id="6" name="Slide Number Placeholder 3"/>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723012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5"/>
          <p:cNvSpPr>
            <a:spLocks noGrp="1"/>
          </p:cNvSpPr>
          <p:nvPr>
            <p:ph type="ftr" sz="quarter" idx="11"/>
          </p:nvPr>
        </p:nvSpPr>
        <p:spPr/>
        <p:txBody>
          <a:bodyPr/>
          <a:lstStyle/>
          <a:p>
            <a:endParaRPr lang="fa-IR"/>
          </a:p>
        </p:txBody>
      </p:sp>
      <p:sp>
        <p:nvSpPr>
          <p:cNvPr id="6" name="Slide Number Placeholder 6"/>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2831967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4FC3984-E79D-42AA-BC50-77812C03A850}" type="datetimeFigureOut">
              <a:rPr lang="fa-IR" smtClean="0"/>
              <a:t>19/08/1441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858484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4FC3984-E79D-42AA-BC50-77812C03A850}" type="datetimeFigureOut">
              <a:rPr lang="fa-IR" smtClean="0"/>
              <a:t>19/08/1441</a:t>
            </a:fld>
            <a:endParaRPr lang="fa-I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a-I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71C5A3B-5E7B-4E21-8927-7E3B86663E77}" type="slidenum">
              <a:rPr lang="fa-IR" smtClean="0"/>
              <a:t>‹#›</a:t>
            </a:fld>
            <a:endParaRPr lang="fa-IR"/>
          </a:p>
        </p:txBody>
      </p:sp>
    </p:spTree>
    <p:extLst>
      <p:ext uri="{BB962C8B-B14F-4D97-AF65-F5344CB8AC3E}">
        <p14:creationId xmlns:p14="http://schemas.microsoft.com/office/powerpoint/2010/main" val="200425055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93998" y="1883831"/>
            <a:ext cx="6815669" cy="3285069"/>
          </a:xfrm>
        </p:spPr>
        <p:txBody>
          <a:bodyPr/>
          <a:lstStyle/>
          <a:p>
            <a:r>
              <a:rPr lang="fa-IR" dirty="0" smtClean="0"/>
              <a:t/>
            </a:r>
            <a:br>
              <a:rPr lang="fa-IR" dirty="0" smtClean="0"/>
            </a:br>
            <a:r>
              <a:rPr lang="fa-IR" dirty="0"/>
              <a:t/>
            </a:r>
            <a:br>
              <a:rPr lang="fa-IR" dirty="0"/>
            </a:br>
            <a:r>
              <a:rPr lang="fa-IR" dirty="0" smtClean="0"/>
              <a:t/>
            </a:r>
            <a:br>
              <a:rPr lang="fa-IR" dirty="0" smtClean="0"/>
            </a:br>
            <a:r>
              <a:rPr lang="fa-IR" dirty="0"/>
              <a:t/>
            </a:r>
            <a:br>
              <a:rPr lang="fa-IR" dirty="0"/>
            </a:br>
            <a:r>
              <a:rPr lang="fa-IR" sz="3600" dirty="0" smtClean="0"/>
              <a:t>طراحی تولید صنعتی</a:t>
            </a:r>
            <a:br>
              <a:rPr lang="fa-IR" sz="3600" dirty="0" smtClean="0"/>
            </a:br>
            <a:r>
              <a:rPr lang="fa-IR" sz="3600" dirty="0" smtClean="0"/>
              <a:t>دانشگاه زینب کبری</a:t>
            </a:r>
            <a:br>
              <a:rPr lang="fa-IR" sz="3600" dirty="0" smtClean="0"/>
            </a:br>
            <a:r>
              <a:rPr lang="fa-IR" sz="3600" dirty="0" smtClean="0"/>
              <a:t>کارشناسی معماری</a:t>
            </a:r>
            <a:br>
              <a:rPr lang="fa-IR" sz="3600" dirty="0" smtClean="0"/>
            </a:br>
            <a:r>
              <a:rPr lang="fa-IR" sz="3600" dirty="0" smtClean="0"/>
              <a:t>مدرس شیوا پاک طینت</a:t>
            </a:r>
            <a:br>
              <a:rPr lang="fa-IR" sz="3600" dirty="0" smtClean="0"/>
            </a:br>
            <a:r>
              <a:rPr lang="fa-IR" sz="3600" dirty="0" smtClean="0"/>
              <a:t>جلسه چهارم </a:t>
            </a:r>
            <a:br>
              <a:rPr lang="fa-IR" sz="3600" dirty="0" smtClean="0"/>
            </a:br>
            <a:endParaRPr lang="fa-IR" sz="3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79" y="565209"/>
            <a:ext cx="1269841" cy="952381"/>
          </a:xfrm>
          <a:prstGeom prst="rect">
            <a:avLst/>
          </a:prstGeom>
        </p:spPr>
      </p:pic>
    </p:spTree>
    <p:extLst>
      <p:ext uri="{BB962C8B-B14F-4D97-AF65-F5344CB8AC3E}">
        <p14:creationId xmlns:p14="http://schemas.microsoft.com/office/powerpoint/2010/main" val="86654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ساختمانی پیش ساخته بتنی</a:t>
            </a:r>
          </a:p>
        </p:txBody>
      </p:sp>
      <p:sp>
        <p:nvSpPr>
          <p:cNvPr id="3" name="Content Placeholder 2"/>
          <p:cNvSpPr>
            <a:spLocks noGrp="1"/>
          </p:cNvSpPr>
          <p:nvPr>
            <p:ph idx="1"/>
          </p:nvPr>
        </p:nvSpPr>
        <p:spPr/>
        <p:txBody>
          <a:bodyPr/>
          <a:lstStyle/>
          <a:p>
            <a:r>
              <a:rPr lang="fa-IR" dirty="0" smtClean="0"/>
              <a:t>ویژگی های سیستم از نظر تأسیسات الکتریکی و مکانیکی</a:t>
            </a:r>
          </a:p>
          <a:p>
            <a:r>
              <a:rPr lang="fa-IR" dirty="0" smtClean="0"/>
              <a:t>جای گذاری اجزای تأسیساتی در دردون قالب دیوار و در واقع بیش از قالب بندی و بتن ریزی انجام می شود.</a:t>
            </a:r>
          </a:p>
          <a:p>
            <a:r>
              <a:rPr lang="fa-IR" dirty="0" smtClean="0"/>
              <a:t>بررسی سیستم از نظر عایق بندی صدا</a:t>
            </a:r>
          </a:p>
          <a:p>
            <a:r>
              <a:rPr lang="fa-IR" dirty="0" smtClean="0"/>
              <a:t>از نظر عایق بندی صدا شرایط مطلوبی ندارد به این منظور با استفاده از لایه های تکمیلی عایق بندی صدا را افزایش می دهند از جمله این لایه ها پلاستوفوم می باشد که هم عایق بندی صدا و هم عایق بندی حرارتی را افزایش می دهد.</a:t>
            </a:r>
            <a:endParaRPr lang="fa-IR" dirty="0"/>
          </a:p>
        </p:txBody>
      </p:sp>
    </p:spTree>
    <p:extLst>
      <p:ext uri="{BB962C8B-B14F-4D97-AF65-F5344CB8AC3E}">
        <p14:creationId xmlns:p14="http://schemas.microsoft.com/office/powerpoint/2010/main" val="2600467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ساختمانی پیش ساخته بتنی</a:t>
            </a:r>
          </a:p>
        </p:txBody>
      </p:sp>
      <p:sp>
        <p:nvSpPr>
          <p:cNvPr id="3" name="Content Placeholder 2"/>
          <p:cNvSpPr>
            <a:spLocks noGrp="1"/>
          </p:cNvSpPr>
          <p:nvPr>
            <p:ph idx="1"/>
          </p:nvPr>
        </p:nvSpPr>
        <p:spPr/>
        <p:txBody>
          <a:bodyPr>
            <a:normAutofit lnSpcReduction="10000"/>
          </a:bodyPr>
          <a:lstStyle/>
          <a:p>
            <a:r>
              <a:rPr lang="fa-IR" sz="2800" dirty="0" smtClean="0"/>
              <a:t>کاربردهای مناسب</a:t>
            </a:r>
          </a:p>
          <a:p>
            <a:r>
              <a:rPr lang="fa-IR" dirty="0" smtClean="0"/>
              <a:t>ساختما نهای مسکونی با تعداد طبقات محدود</a:t>
            </a:r>
          </a:p>
          <a:p>
            <a:r>
              <a:rPr lang="fa-IR" dirty="0" smtClean="0"/>
              <a:t>پارکینگ طبقاتی</a:t>
            </a:r>
          </a:p>
          <a:p>
            <a:r>
              <a:rPr lang="fa-IR" dirty="0" smtClean="0"/>
              <a:t>سالن های صنعتی</a:t>
            </a:r>
          </a:p>
          <a:p>
            <a:r>
              <a:rPr lang="fa-IR" dirty="0" smtClean="0"/>
              <a:t>سالن های ورزشی</a:t>
            </a:r>
          </a:p>
          <a:p>
            <a:r>
              <a:rPr lang="fa-IR" dirty="0" smtClean="0"/>
              <a:t>کارگاه هاو کارخانه ها</a:t>
            </a:r>
          </a:p>
          <a:p>
            <a:r>
              <a:rPr lang="fa-IR" dirty="0" smtClean="0"/>
              <a:t>دیوارهای محوطه</a:t>
            </a:r>
          </a:p>
          <a:p>
            <a:r>
              <a:rPr lang="fa-IR" dirty="0" smtClean="0"/>
              <a:t>پل ها</a:t>
            </a:r>
          </a:p>
          <a:p>
            <a:r>
              <a:rPr lang="fa-IR" dirty="0" smtClean="0"/>
              <a:t>انواع پی و کانال</a:t>
            </a:r>
          </a:p>
          <a:p>
            <a:r>
              <a:rPr lang="fa-IR" dirty="0" smtClean="0"/>
              <a:t>انواع قطعات نما</a:t>
            </a:r>
          </a:p>
        </p:txBody>
      </p:sp>
    </p:spTree>
    <p:extLst>
      <p:ext uri="{BB962C8B-B14F-4D97-AF65-F5344CB8AC3E}">
        <p14:creationId xmlns:p14="http://schemas.microsoft.com/office/powerpoint/2010/main" val="29895764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ساختمانی پیش ساخته بتنی</a:t>
            </a:r>
          </a:p>
        </p:txBody>
      </p:sp>
      <p:sp>
        <p:nvSpPr>
          <p:cNvPr id="3" name="Content Placeholder 2"/>
          <p:cNvSpPr>
            <a:spLocks noGrp="1"/>
          </p:cNvSpPr>
          <p:nvPr>
            <p:ph idx="1"/>
          </p:nvPr>
        </p:nvSpPr>
        <p:spPr/>
        <p:txBody>
          <a:bodyPr/>
          <a:lstStyle/>
          <a:p>
            <a:r>
              <a:rPr lang="fa-IR" dirty="0" smtClean="0"/>
              <a:t>محدودیت ها</a:t>
            </a:r>
          </a:p>
          <a:p>
            <a:r>
              <a:rPr lang="fa-IR" dirty="0" smtClean="0"/>
              <a:t>استلزام وجود کارخانه و ظرفیت  تولید</a:t>
            </a:r>
          </a:p>
          <a:p>
            <a:r>
              <a:rPr lang="fa-IR" dirty="0" smtClean="0"/>
              <a:t>در مقیاس کوچک دارای توجیه اقتصادی نمی باشد</a:t>
            </a:r>
          </a:p>
          <a:p>
            <a:endParaRPr lang="fa-IR" dirty="0" smtClean="0"/>
          </a:p>
        </p:txBody>
      </p:sp>
    </p:spTree>
    <p:extLst>
      <p:ext uri="{BB962C8B-B14F-4D97-AF65-F5344CB8AC3E}">
        <p14:creationId xmlns:p14="http://schemas.microsoft.com/office/powerpoint/2010/main" val="40099021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ساختمانی پیش ساخته بتنی</a:t>
            </a:r>
          </a:p>
        </p:txBody>
      </p:sp>
      <p:sp>
        <p:nvSpPr>
          <p:cNvPr id="3" name="Content Placeholder 2"/>
          <p:cNvSpPr>
            <a:spLocks noGrp="1"/>
          </p:cNvSpPr>
          <p:nvPr>
            <p:ph idx="1"/>
          </p:nvPr>
        </p:nvSpPr>
        <p:spPr/>
        <p:txBody>
          <a:bodyPr/>
          <a:lstStyle/>
          <a:p>
            <a:r>
              <a:rPr lang="fa-IR" dirty="0" smtClean="0"/>
              <a:t>الزامات طراحی</a:t>
            </a:r>
          </a:p>
          <a:p>
            <a:r>
              <a:rPr lang="fa-IR" dirty="0" smtClean="0"/>
              <a:t>منظم بودن پلان ونما ( رفتار مناسب در برابر زلزله)</a:t>
            </a:r>
          </a:p>
          <a:p>
            <a:r>
              <a:rPr lang="fa-IR" dirty="0" smtClean="0"/>
              <a:t>شالود ه بتن مسلح به صورت درجا</a:t>
            </a:r>
          </a:p>
          <a:p>
            <a:r>
              <a:rPr lang="fa-IR" dirty="0" smtClean="0"/>
              <a:t>رعایت مقررات ملی و ایی نامه </a:t>
            </a:r>
            <a:r>
              <a:rPr lang="en-US" dirty="0" smtClean="0"/>
              <a:t>AC131</a:t>
            </a:r>
            <a:r>
              <a:rPr lang="fa-IR" dirty="0" smtClean="0"/>
              <a:t>و راهنمای طراحی </a:t>
            </a:r>
            <a:r>
              <a:rPr lang="en-US" dirty="0" smtClean="0"/>
              <a:t>PCI</a:t>
            </a:r>
            <a:r>
              <a:rPr lang="fa-IR" dirty="0" smtClean="0"/>
              <a:t>انجام شود.</a:t>
            </a:r>
          </a:p>
        </p:txBody>
      </p:sp>
    </p:spTree>
    <p:extLst>
      <p:ext uri="{BB962C8B-B14F-4D97-AF65-F5344CB8AC3E}">
        <p14:creationId xmlns:p14="http://schemas.microsoft.com/office/powerpoint/2010/main" val="21559136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سیستم ساختمانی ترونکو</a:t>
            </a:r>
            <a:endParaRPr lang="fa-IR" dirty="0"/>
          </a:p>
        </p:txBody>
      </p:sp>
      <p:sp>
        <p:nvSpPr>
          <p:cNvPr id="3" name="Content Placeholder 2"/>
          <p:cNvSpPr>
            <a:spLocks noGrp="1"/>
          </p:cNvSpPr>
          <p:nvPr>
            <p:ph idx="1"/>
          </p:nvPr>
        </p:nvSpPr>
        <p:spPr/>
        <p:txBody>
          <a:bodyPr/>
          <a:lstStyle/>
          <a:p>
            <a:r>
              <a:rPr lang="fa-IR" dirty="0" smtClean="0"/>
              <a:t>واژه ترونکو ، واژه اسپانیایی به معنای الوار است</a:t>
            </a:r>
          </a:p>
          <a:p>
            <a:r>
              <a:rPr lang="fa-IR" dirty="0" smtClean="0"/>
              <a:t>طرح اصلی سیستم برگرفته از همان ساختمان های ستنی و متداول در امریکا و کانادا است</a:t>
            </a:r>
          </a:p>
          <a:p>
            <a:r>
              <a:rPr lang="fa-IR" dirty="0" smtClean="0"/>
              <a:t>در روش سنتی ، ساختمان با الوارها چوبی و مقطع دایره</a:t>
            </a:r>
          </a:p>
          <a:p>
            <a:r>
              <a:rPr lang="fa-IR" dirty="0" smtClean="0"/>
              <a:t>عنصر اصلی این سیستم را قطعات لوله از جنس فولاد  گالوانیزه تشکیل می دهد.</a:t>
            </a:r>
          </a:p>
          <a:p>
            <a:r>
              <a:rPr lang="fa-IR" dirty="0" smtClean="0"/>
              <a:t>لوله ها توخالی می باشد</a:t>
            </a:r>
          </a:p>
          <a:p>
            <a:r>
              <a:rPr lang="fa-IR" dirty="0" smtClean="0"/>
              <a:t>به دلیل هوا عایق حرارتی مناسبی می باشد</a:t>
            </a:r>
          </a:p>
          <a:p>
            <a:r>
              <a:rPr lang="fa-IR" dirty="0" smtClean="0"/>
              <a:t> </a:t>
            </a:r>
            <a:endParaRPr lang="fa-IR" dirty="0"/>
          </a:p>
        </p:txBody>
      </p:sp>
    </p:spTree>
    <p:extLst>
      <p:ext uri="{BB962C8B-B14F-4D97-AF65-F5344CB8AC3E}">
        <p14:creationId xmlns:p14="http://schemas.microsoft.com/office/powerpoint/2010/main" val="26414507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ساختمانی ترونکو</a:t>
            </a:r>
          </a:p>
        </p:txBody>
      </p:sp>
      <p:sp>
        <p:nvSpPr>
          <p:cNvPr id="3" name="Content Placeholder 2"/>
          <p:cNvSpPr>
            <a:spLocks noGrp="1"/>
          </p:cNvSpPr>
          <p:nvPr>
            <p:ph idx="1"/>
          </p:nvPr>
        </p:nvSpPr>
        <p:spPr>
          <a:xfrm>
            <a:off x="1104293" y="2370419"/>
            <a:ext cx="8946541" cy="1579282"/>
          </a:xfrm>
        </p:spPr>
        <p:txBody>
          <a:bodyPr>
            <a:normAutofit/>
          </a:bodyPr>
          <a:lstStyle/>
          <a:p>
            <a:pPr algn="ctr"/>
            <a:r>
              <a:rPr lang="fa-IR" sz="3200" dirty="0" smtClean="0"/>
              <a:t>به دلیل سهولت و سرعت ساخت ، مناسب برای ساخت واحد های مسکونی با سرعت بالا</a:t>
            </a:r>
            <a:endParaRPr lang="fa-IR" sz="3200" dirty="0"/>
          </a:p>
        </p:txBody>
      </p:sp>
    </p:spTree>
    <p:extLst>
      <p:ext uri="{BB962C8B-B14F-4D97-AF65-F5344CB8AC3E}">
        <p14:creationId xmlns:p14="http://schemas.microsoft.com/office/powerpoint/2010/main" val="19140666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ساختمانی ترونکو</a:t>
            </a:r>
          </a:p>
        </p:txBody>
      </p:sp>
      <p:sp>
        <p:nvSpPr>
          <p:cNvPr id="3" name="Content Placeholder 2"/>
          <p:cNvSpPr>
            <a:spLocks noGrp="1"/>
          </p:cNvSpPr>
          <p:nvPr>
            <p:ph idx="1"/>
          </p:nvPr>
        </p:nvSpPr>
        <p:spPr/>
        <p:txBody>
          <a:bodyPr/>
          <a:lstStyle/>
          <a:p>
            <a:r>
              <a:rPr lang="fa-IR" sz="2800" dirty="0"/>
              <a:t>سیستم ساختمانی ترونکو</a:t>
            </a:r>
            <a:endParaRPr lang="fa-IR" sz="2800" dirty="0" smtClean="0"/>
          </a:p>
          <a:p>
            <a:r>
              <a:rPr lang="fa-IR" dirty="0" smtClean="0"/>
              <a:t>زوایا در پلان  باید 90درجه باشد.</a:t>
            </a:r>
          </a:p>
          <a:p>
            <a:r>
              <a:rPr lang="fa-IR" dirty="0" smtClean="0"/>
              <a:t>حداکثر دهانه های بین ستون ها 4متر می باشد.</a:t>
            </a:r>
          </a:p>
          <a:p>
            <a:r>
              <a:rPr lang="fa-IR" dirty="0" smtClean="0"/>
              <a:t>حداکثر ارتفاع ناخالص3/6 متر می باشد.</a:t>
            </a:r>
          </a:p>
          <a:p>
            <a:r>
              <a:rPr lang="fa-IR" dirty="0" smtClean="0"/>
              <a:t>حداکثر تعدا طبقات برای ساختمان های آموزشی یک طبقه و برای ساختمان های با اهمیت متوسط دو طبقه می باشد حداکثر 3 طبقه </a:t>
            </a:r>
          </a:p>
          <a:p>
            <a:r>
              <a:rPr lang="fa-IR" dirty="0" smtClean="0"/>
              <a:t>امکان اجرا انواع نازک کاری </a:t>
            </a:r>
            <a:endParaRPr lang="fa-IR" dirty="0"/>
          </a:p>
        </p:txBody>
      </p:sp>
    </p:spTree>
    <p:extLst>
      <p:ext uri="{BB962C8B-B14F-4D97-AF65-F5344CB8AC3E}">
        <p14:creationId xmlns:p14="http://schemas.microsoft.com/office/powerpoint/2010/main" val="792057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سیستم ساختمانی ترونکو</a:t>
            </a:r>
          </a:p>
        </p:txBody>
      </p:sp>
      <p:sp>
        <p:nvSpPr>
          <p:cNvPr id="3" name="Content Placeholder 2"/>
          <p:cNvSpPr>
            <a:spLocks noGrp="1"/>
          </p:cNvSpPr>
          <p:nvPr>
            <p:ph idx="1"/>
          </p:nvPr>
        </p:nvSpPr>
        <p:spPr/>
        <p:txBody>
          <a:bodyPr>
            <a:normAutofit/>
          </a:bodyPr>
          <a:lstStyle/>
          <a:p>
            <a:r>
              <a:rPr lang="fa-IR" sz="2800" dirty="0" smtClean="0"/>
              <a:t>سیستم سازه ای:</a:t>
            </a:r>
          </a:p>
          <a:p>
            <a:r>
              <a:rPr lang="fa-IR" dirty="0" smtClean="0"/>
              <a:t>1-لوله های گالوانیزه</a:t>
            </a:r>
          </a:p>
          <a:p>
            <a:r>
              <a:rPr lang="fa-IR" dirty="0" smtClean="0"/>
              <a:t>2-اتصالات معمولی</a:t>
            </a:r>
          </a:p>
          <a:p>
            <a:r>
              <a:rPr lang="fa-IR" dirty="0" smtClean="0"/>
              <a:t>3-اتصالات دوتایی</a:t>
            </a:r>
          </a:p>
          <a:p>
            <a:r>
              <a:rPr lang="fa-IR" dirty="0" smtClean="0"/>
              <a:t>4-پوشش نهایی</a:t>
            </a:r>
          </a:p>
          <a:p>
            <a:r>
              <a:rPr lang="fa-IR" dirty="0" smtClean="0"/>
              <a:t>5-صفحه اتصال</a:t>
            </a:r>
          </a:p>
          <a:p>
            <a:r>
              <a:rPr lang="fa-IR" dirty="0" smtClean="0"/>
              <a:t>6-مهاربندی های تسمه ای</a:t>
            </a:r>
          </a:p>
          <a:p>
            <a:r>
              <a:rPr lang="fa-IR" dirty="0" smtClean="0"/>
              <a:t>7- سایر اجزای سیستم</a:t>
            </a:r>
            <a:endParaRPr lang="fa-IR" dirty="0"/>
          </a:p>
        </p:txBody>
      </p:sp>
    </p:spTree>
    <p:extLst>
      <p:ext uri="{BB962C8B-B14F-4D97-AF65-F5344CB8AC3E}">
        <p14:creationId xmlns:p14="http://schemas.microsoft.com/office/powerpoint/2010/main" val="3543691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982132"/>
            <a:ext cx="9753598" cy="4504268"/>
          </a:xfrm>
        </p:spPr>
        <p:txBody>
          <a:bodyPr>
            <a:normAutofit/>
          </a:bodyPr>
          <a:lstStyle/>
          <a:p>
            <a:r>
              <a:rPr lang="fa-IR" dirty="0" smtClean="0"/>
              <a:t>منبع :کتاب فناوری های نوین ساختمانی </a:t>
            </a:r>
            <a:br>
              <a:rPr lang="fa-IR" dirty="0" smtClean="0"/>
            </a:br>
            <a:r>
              <a:rPr lang="fa-IR" dirty="0" smtClean="0"/>
              <a:t>نویسنده :دکتر محمود گلابچی</a:t>
            </a:r>
            <a:br>
              <a:rPr lang="fa-IR" dirty="0" smtClean="0"/>
            </a:br>
            <a:r>
              <a:rPr lang="fa-IR" dirty="0" smtClean="0"/>
              <a:t>دکتر حامد مظاهریان</a:t>
            </a:r>
            <a:endParaRPr lang="fa-IR"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5269" t="230" r="12575" b="4138"/>
          <a:stretch/>
        </p:blipFill>
        <p:spPr>
          <a:xfrm>
            <a:off x="8521700" y="1371600"/>
            <a:ext cx="3060700" cy="5283200"/>
          </a:xfrm>
          <a:prstGeom prst="rect">
            <a:avLst/>
          </a:prstGeom>
        </p:spPr>
      </p:pic>
    </p:spTree>
    <p:extLst>
      <p:ext uri="{BB962C8B-B14F-4D97-AF65-F5344CB8AC3E}">
        <p14:creationId xmlns:p14="http://schemas.microsoft.com/office/powerpoint/2010/main" val="2563867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1011" y="2052918"/>
            <a:ext cx="9404723" cy="1400530"/>
          </a:xfrm>
        </p:spPr>
        <p:txBody>
          <a:bodyPr/>
          <a:lstStyle/>
          <a:p>
            <a:r>
              <a:rPr lang="en-US" dirty="0" smtClean="0"/>
              <a:t>Shiva.paktinat@gmail.com</a:t>
            </a:r>
            <a:endParaRPr lang="fa-IR" dirty="0"/>
          </a:p>
        </p:txBody>
      </p:sp>
    </p:spTree>
    <p:extLst>
      <p:ext uri="{BB962C8B-B14F-4D97-AF65-F5344CB8AC3E}">
        <p14:creationId xmlns:p14="http://schemas.microsoft.com/office/powerpoint/2010/main" val="2892267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بتن مسلح  با قالب عایق ماندگار</a:t>
            </a:r>
          </a:p>
        </p:txBody>
      </p:sp>
      <p:sp>
        <p:nvSpPr>
          <p:cNvPr id="3" name="Content Placeholder 2"/>
          <p:cNvSpPr>
            <a:spLocks noGrp="1"/>
          </p:cNvSpPr>
          <p:nvPr>
            <p:ph idx="1"/>
          </p:nvPr>
        </p:nvSpPr>
        <p:spPr/>
        <p:txBody>
          <a:bodyPr/>
          <a:lstStyle/>
          <a:p>
            <a:r>
              <a:rPr lang="fa-IR" sz="2800" dirty="0" smtClean="0"/>
              <a:t>نصب اجزای سیستم تأسیسات الکتریکی و مکانیکی</a:t>
            </a:r>
          </a:p>
          <a:p>
            <a:r>
              <a:rPr lang="fa-IR" dirty="0" smtClean="0"/>
              <a:t>برای ایجاد حفره های  مورد نیاز، برای نصب کلیدها و پریزها و سایر اجزا مانند لوله های تأسیسات  بهترین روش، استفاده از تیغه داغ است</a:t>
            </a:r>
          </a:p>
          <a:p>
            <a:r>
              <a:rPr lang="fa-IR" dirty="0" smtClean="0"/>
              <a:t>بررسی سیستم از نظر مقاومت در برابر حریق</a:t>
            </a:r>
          </a:p>
          <a:p>
            <a:r>
              <a:rPr lang="fa-IR" dirty="0" smtClean="0"/>
              <a:t>بتن از جمله مصالحی است که قابلیت اشتعال نداشته و نمی سوزد و ذوب نمی شود.و پلی استایرن مصرفی نیز در این سیستم از نوع خود اطفاء می باشد.</a:t>
            </a:r>
          </a:p>
          <a:p>
            <a:endParaRPr lang="fa-IR" dirty="0" smtClean="0"/>
          </a:p>
        </p:txBody>
      </p:sp>
    </p:spTree>
    <p:extLst>
      <p:ext uri="{BB962C8B-B14F-4D97-AF65-F5344CB8AC3E}">
        <p14:creationId xmlns:p14="http://schemas.microsoft.com/office/powerpoint/2010/main" val="7334075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بتن مسلح  با قالب عایق ماندگار</a:t>
            </a:r>
          </a:p>
        </p:txBody>
      </p:sp>
      <p:sp>
        <p:nvSpPr>
          <p:cNvPr id="3" name="Content Placeholder 2"/>
          <p:cNvSpPr>
            <a:spLocks noGrp="1"/>
          </p:cNvSpPr>
          <p:nvPr>
            <p:ph idx="1"/>
          </p:nvPr>
        </p:nvSpPr>
        <p:spPr/>
        <p:txBody>
          <a:bodyPr/>
          <a:lstStyle/>
          <a:p>
            <a:r>
              <a:rPr lang="fa-IR" dirty="0" smtClean="0"/>
              <a:t>این روش برای اجرای کلیه سییستم های ساختمانی با دهانه های کمتر یا برابر 9 متر می باشد.مانند ساختمان های مسکونی ،اداری ،آموزشی ، بهداشتی و....غیره مناسب است</a:t>
            </a:r>
          </a:p>
          <a:p>
            <a:r>
              <a:rPr lang="fa-IR" dirty="0" smtClean="0"/>
              <a:t>ولی در اجرای ساختمان ها ی با کاربری ورزشگاه و سوله از ترکیب این سیستم با سایر سیستم ها استفاده می شود.</a:t>
            </a:r>
          </a:p>
          <a:p>
            <a:endParaRPr lang="fa-IR" dirty="0" smtClean="0"/>
          </a:p>
        </p:txBody>
      </p:sp>
    </p:spTree>
    <p:extLst>
      <p:ext uri="{BB962C8B-B14F-4D97-AF65-F5344CB8AC3E}">
        <p14:creationId xmlns:p14="http://schemas.microsoft.com/office/powerpoint/2010/main" val="13259689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بتن مسلح  با قالب عایق ماندگار</a:t>
            </a:r>
          </a:p>
        </p:txBody>
      </p:sp>
      <p:sp>
        <p:nvSpPr>
          <p:cNvPr id="3" name="Content Placeholder 2"/>
          <p:cNvSpPr>
            <a:spLocks noGrp="1"/>
          </p:cNvSpPr>
          <p:nvPr>
            <p:ph idx="1"/>
          </p:nvPr>
        </p:nvSpPr>
        <p:spPr/>
        <p:txBody>
          <a:bodyPr/>
          <a:lstStyle/>
          <a:p>
            <a:r>
              <a:rPr lang="fa-IR" sz="2800" dirty="0" smtClean="0"/>
              <a:t>محدودیت ها</a:t>
            </a:r>
          </a:p>
          <a:p>
            <a:r>
              <a:rPr lang="fa-IR" dirty="0" smtClean="0"/>
              <a:t>محدودیت های ارتفاعی</a:t>
            </a:r>
          </a:p>
          <a:p>
            <a:r>
              <a:rPr lang="fa-IR" dirty="0" smtClean="0"/>
              <a:t>و محدودیت های ساختمانهای دیوار باربر بتن مسلح می باشد</a:t>
            </a:r>
          </a:p>
          <a:p>
            <a:r>
              <a:rPr lang="fa-IR" dirty="0" smtClean="0"/>
              <a:t>حداکثر طول دهانه 7 الی9 متر است</a:t>
            </a:r>
          </a:p>
          <a:p>
            <a:r>
              <a:rPr lang="fa-IR" dirty="0" smtClean="0"/>
              <a:t>امکان  اجرا سطوح منحنی با شعاع کم  وجود ندارد.</a:t>
            </a:r>
          </a:p>
          <a:p>
            <a:r>
              <a:rPr lang="fa-IR" dirty="0" smtClean="0"/>
              <a:t>عدم امکان مجدد استفاده از مصالح است.</a:t>
            </a:r>
          </a:p>
          <a:p>
            <a:r>
              <a:rPr lang="fa-IR" dirty="0" smtClean="0"/>
              <a:t>صعوبت جابه جایی تجهیزات ساختمان</a:t>
            </a:r>
          </a:p>
          <a:p>
            <a:endParaRPr lang="fa-IR" dirty="0" smtClean="0"/>
          </a:p>
        </p:txBody>
      </p:sp>
    </p:spTree>
    <p:extLst>
      <p:ext uri="{BB962C8B-B14F-4D97-AF65-F5344CB8AC3E}">
        <p14:creationId xmlns:p14="http://schemas.microsoft.com/office/powerpoint/2010/main" val="12471357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سیستم ساختمانی پیش ساخته بتنی</a:t>
            </a:r>
            <a:endParaRPr lang="fa-IR" dirty="0"/>
          </a:p>
        </p:txBody>
      </p:sp>
      <p:sp>
        <p:nvSpPr>
          <p:cNvPr id="3" name="Content Placeholder 2"/>
          <p:cNvSpPr>
            <a:spLocks noGrp="1"/>
          </p:cNvSpPr>
          <p:nvPr>
            <p:ph idx="1"/>
          </p:nvPr>
        </p:nvSpPr>
        <p:spPr/>
        <p:txBody>
          <a:bodyPr/>
          <a:lstStyle/>
          <a:p>
            <a:r>
              <a:rPr lang="fa-IR" dirty="0" smtClean="0"/>
              <a:t>یکی از روش های که به  منظور نیاز روز افزون مسکن  شکل می گیرد. </a:t>
            </a:r>
            <a:r>
              <a:rPr lang="fa-IR" sz="2800" dirty="0" smtClean="0"/>
              <a:t>سیستم ساختمانی پیش ساخته بتنی </a:t>
            </a:r>
            <a:r>
              <a:rPr lang="fa-IR" dirty="0" smtClean="0"/>
              <a:t>می باشد.</a:t>
            </a:r>
          </a:p>
          <a:p>
            <a:r>
              <a:rPr lang="fa-IR" dirty="0" smtClean="0"/>
              <a:t>در سال 1950-1960 بصورت گسترده ای در اروپا مورد استفاده قرار گرفت</a:t>
            </a:r>
          </a:p>
          <a:p>
            <a:r>
              <a:rPr lang="fa-IR" dirty="0" smtClean="0"/>
              <a:t>قطعات بتنی بر اساس نقشه ها بصورت پیش ساخته در کارخانه تولید  و به محل کارگاه حمل میشود.</a:t>
            </a:r>
          </a:p>
          <a:p>
            <a:endParaRPr lang="fa-IR" dirty="0"/>
          </a:p>
        </p:txBody>
      </p:sp>
    </p:spTree>
    <p:extLst>
      <p:ext uri="{BB962C8B-B14F-4D97-AF65-F5344CB8AC3E}">
        <p14:creationId xmlns:p14="http://schemas.microsoft.com/office/powerpoint/2010/main" val="3266872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ساختمانی پیش ساخته بتنی</a:t>
            </a:r>
          </a:p>
        </p:txBody>
      </p:sp>
      <p:sp>
        <p:nvSpPr>
          <p:cNvPr id="3" name="Content Placeholder 2"/>
          <p:cNvSpPr>
            <a:spLocks noGrp="1"/>
          </p:cNvSpPr>
          <p:nvPr>
            <p:ph idx="1"/>
          </p:nvPr>
        </p:nvSpPr>
        <p:spPr/>
        <p:txBody>
          <a:bodyPr>
            <a:normAutofit/>
          </a:bodyPr>
          <a:lstStyle/>
          <a:p>
            <a:r>
              <a:rPr lang="fa-IR" sz="2800" dirty="0" smtClean="0"/>
              <a:t>ویژگی های معماری</a:t>
            </a:r>
          </a:p>
          <a:p>
            <a:r>
              <a:rPr lang="fa-IR" dirty="0" smtClean="0"/>
              <a:t>محدودیت زیادی از نظر ابعاد وتناسبات فضاها وجود ندارد.</a:t>
            </a:r>
          </a:p>
          <a:p>
            <a:r>
              <a:rPr lang="fa-IR" dirty="0"/>
              <a:t> </a:t>
            </a:r>
            <a:r>
              <a:rPr lang="fa-IR" dirty="0" smtClean="0"/>
              <a:t>می توان دهانه را 18 متر پوشاند</a:t>
            </a:r>
          </a:p>
          <a:p>
            <a:r>
              <a:rPr lang="fa-IR" dirty="0" smtClean="0"/>
              <a:t>انعطاف پذیری در معماری وجود دارد و می توا نفضاهای داخلی را به هر ترتیبی که مد نظر است طراحی کرد.</a:t>
            </a:r>
          </a:p>
          <a:p>
            <a:endParaRPr lang="fa-IR" dirty="0"/>
          </a:p>
        </p:txBody>
      </p:sp>
    </p:spTree>
    <p:extLst>
      <p:ext uri="{BB962C8B-B14F-4D97-AF65-F5344CB8AC3E}">
        <p14:creationId xmlns:p14="http://schemas.microsoft.com/office/powerpoint/2010/main" val="15197501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ساختمانی پیش ساخته بتنی</a:t>
            </a:r>
          </a:p>
        </p:txBody>
      </p:sp>
      <p:sp>
        <p:nvSpPr>
          <p:cNvPr id="3" name="Content Placeholder 2"/>
          <p:cNvSpPr>
            <a:spLocks noGrp="1"/>
          </p:cNvSpPr>
          <p:nvPr>
            <p:ph idx="1"/>
          </p:nvPr>
        </p:nvSpPr>
        <p:spPr/>
        <p:txBody>
          <a:bodyPr/>
          <a:lstStyle/>
          <a:p>
            <a:r>
              <a:rPr lang="fa-IR" sz="2800" dirty="0" smtClean="0"/>
              <a:t>سیستم سازه ای به دو صورت اجرا می شود</a:t>
            </a:r>
          </a:p>
          <a:p>
            <a:r>
              <a:rPr lang="fa-IR" dirty="0" smtClean="0"/>
              <a:t>1-سیستم قاب خمشی</a:t>
            </a:r>
          </a:p>
          <a:p>
            <a:r>
              <a:rPr lang="fa-IR" dirty="0" smtClean="0"/>
              <a:t>2-سیستم قاب ساده</a:t>
            </a:r>
          </a:p>
          <a:p>
            <a:r>
              <a:rPr lang="fa-IR" sz="2800" dirty="0" smtClean="0"/>
              <a:t>مهار بندی</a:t>
            </a:r>
          </a:p>
          <a:p>
            <a:r>
              <a:rPr lang="fa-IR" dirty="0" smtClean="0"/>
              <a:t>مهاربندی در سیست مقاب ساده به یکی از سه روش زیر انجام می پذیرد.</a:t>
            </a:r>
          </a:p>
          <a:p>
            <a:r>
              <a:rPr lang="fa-IR" dirty="0" smtClean="0"/>
              <a:t>1-مهاربندی فلزی</a:t>
            </a:r>
          </a:p>
          <a:p>
            <a:r>
              <a:rPr lang="fa-IR" dirty="0" smtClean="0"/>
              <a:t>2-دیوار برشی پیش ساخته</a:t>
            </a:r>
          </a:p>
          <a:p>
            <a:r>
              <a:rPr lang="fa-IR" dirty="0" smtClean="0"/>
              <a:t>3-دیوار برشی بتن درجا</a:t>
            </a:r>
            <a:endParaRPr lang="fa-IR" dirty="0"/>
          </a:p>
        </p:txBody>
      </p:sp>
    </p:spTree>
    <p:extLst>
      <p:ext uri="{BB962C8B-B14F-4D97-AF65-F5344CB8AC3E}">
        <p14:creationId xmlns:p14="http://schemas.microsoft.com/office/powerpoint/2010/main" val="42082623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1104</TotalTime>
  <Words>713</Words>
  <Application>Microsoft Office PowerPoint</Application>
  <PresentationFormat>Widescreen</PresentationFormat>
  <Paragraphs>88</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Century Gothic</vt:lpstr>
      <vt:lpstr>Times New Roman</vt:lpstr>
      <vt:lpstr>Wingdings 3</vt:lpstr>
      <vt:lpstr>Ion</vt:lpstr>
      <vt:lpstr>    طراحی تولید صنعتی دانشگاه زینب کبری کارشناسی معماری مدرس شیوا پاک طینت جلسه چهارم  </vt:lpstr>
      <vt:lpstr>منبع :کتاب فناوری های نوین ساختمانی  نویسنده :دکتر محمود گلابچی دکتر حامد مظاهریان</vt:lpstr>
      <vt:lpstr>Shiva.paktinat@gmail.com</vt:lpstr>
      <vt:lpstr>سیستم بتن مسلح  با قالب عایق ماندگار</vt:lpstr>
      <vt:lpstr>سیستم بتن مسلح  با قالب عایق ماندگار</vt:lpstr>
      <vt:lpstr>سیستم بتن مسلح  با قالب عایق ماندگار</vt:lpstr>
      <vt:lpstr>سیستم ساختمانی پیش ساخته بتنی</vt:lpstr>
      <vt:lpstr>سیستم ساختمانی پیش ساخته بتنی</vt:lpstr>
      <vt:lpstr>سیستم ساختمانی پیش ساخته بتنی</vt:lpstr>
      <vt:lpstr>سیستم ساختمانی پیش ساخته بتنی</vt:lpstr>
      <vt:lpstr>سیستم ساختمانی پیش ساخته بتنی</vt:lpstr>
      <vt:lpstr>سیستم ساختمانی پیش ساخته بتنی</vt:lpstr>
      <vt:lpstr>سیستم ساختمانی پیش ساخته بتنی</vt:lpstr>
      <vt:lpstr>سیستم ساختمانی ترونکو</vt:lpstr>
      <vt:lpstr>سیستم ساختمانی ترونکو</vt:lpstr>
      <vt:lpstr>سیستم ساختمانی ترونکو</vt:lpstr>
      <vt:lpstr>سیستم ساختمانی ترونکو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طراحی تولید صنعتی دانشگاه زینب کبری کارشناسی معماری مدرس شیوا پاک طینت جلسه اول</dc:title>
  <dc:creator>Windows User</dc:creator>
  <cp:lastModifiedBy>Windows User</cp:lastModifiedBy>
  <cp:revision>88</cp:revision>
  <dcterms:created xsi:type="dcterms:W3CDTF">2020-03-30T22:09:51Z</dcterms:created>
  <dcterms:modified xsi:type="dcterms:W3CDTF">2020-04-12T19:02:28Z</dcterms:modified>
</cp:coreProperties>
</file>