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  <p:sldMasterId id="2147483716" r:id="rId3"/>
  </p:sldMasterIdLst>
  <p:notesMasterIdLst>
    <p:notesMasterId r:id="rId34"/>
  </p:notesMasterIdLst>
  <p:handoutMasterIdLst>
    <p:handoutMasterId r:id="rId35"/>
  </p:handoutMasterIdLst>
  <p:sldIdLst>
    <p:sldId id="258" r:id="rId4"/>
    <p:sldId id="259" r:id="rId5"/>
    <p:sldId id="260" r:id="rId6"/>
    <p:sldId id="262" r:id="rId7"/>
    <p:sldId id="263" r:id="rId8"/>
    <p:sldId id="264" r:id="rId9"/>
    <p:sldId id="268" r:id="rId10"/>
    <p:sldId id="288" r:id="rId11"/>
    <p:sldId id="299" r:id="rId12"/>
    <p:sldId id="289" r:id="rId13"/>
    <p:sldId id="300" r:id="rId14"/>
    <p:sldId id="301" r:id="rId15"/>
    <p:sldId id="302" r:id="rId16"/>
    <p:sldId id="303" r:id="rId17"/>
    <p:sldId id="304" r:id="rId18"/>
    <p:sldId id="305" r:id="rId19"/>
    <p:sldId id="307" r:id="rId20"/>
    <p:sldId id="308" r:id="rId21"/>
    <p:sldId id="310" r:id="rId22"/>
    <p:sldId id="312" r:id="rId23"/>
    <p:sldId id="322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273" r:id="rId3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  <p15:guide id="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3EF"/>
    <a:srgbClr val="CFE3C7"/>
    <a:srgbClr val="FFFFEF"/>
    <a:srgbClr val="FEFBD2"/>
    <a:srgbClr val="EDF3F9"/>
    <a:srgbClr val="E2ECF6"/>
    <a:srgbClr val="CFDFF1"/>
    <a:srgbClr val="E8F0F8"/>
    <a:srgbClr val="EBF2F9"/>
    <a:srgbClr val="B8D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075" autoAdjust="0"/>
  </p:normalViewPr>
  <p:slideViewPr>
    <p:cSldViewPr showGuides="1">
      <p:cViewPr varScale="1">
        <p:scale>
          <a:sx n="70" d="100"/>
          <a:sy n="70" d="100"/>
        </p:scale>
        <p:origin x="654" y="7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  <p:guide pos="3840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3875C-55D7-4F3D-B77E-3E32218C30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8677D-8867-40D7-A5FC-EC4AD96C20E9}">
      <dgm:prSet phldrT="[Text]" custT="1"/>
      <dgm:spPr>
        <a:xfrm>
          <a:off x="2560368" y="170813"/>
          <a:ext cx="2134188" cy="9204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fa-I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B Koodak" pitchFamily="2" charset="-78"/>
            </a:rPr>
            <a:t>انواع شبکه های ارتباطات راه دور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nstantia"/>
            <a:ea typeface="+mn-ea"/>
            <a:cs typeface="B Koodak" pitchFamily="2" charset="-78"/>
          </a:endParaRPr>
        </a:p>
      </dgm:t>
    </dgm:pt>
    <dgm:pt modelId="{FF54A24E-80CD-4FEF-A1B0-6A22633CDD7C}" type="parTrans" cxnId="{AA2BF833-8F9F-464D-BD75-78CCD9AD6C77}">
      <dgm:prSet/>
      <dgm:spPr/>
      <dgm:t>
        <a:bodyPr/>
        <a:lstStyle/>
        <a:p>
          <a:endParaRPr lang="en-US" sz="2400">
            <a:cs typeface="B Koodak" pitchFamily="2" charset="-78"/>
          </a:endParaRPr>
        </a:p>
      </dgm:t>
    </dgm:pt>
    <dgm:pt modelId="{BA110704-F765-4214-B260-78BB12C58981}" type="sibTrans" cxnId="{AA2BF833-8F9F-464D-BD75-78CCD9AD6C77}">
      <dgm:prSet/>
      <dgm:spPr/>
      <dgm:t>
        <a:bodyPr/>
        <a:lstStyle/>
        <a:p>
          <a:endParaRPr lang="en-US" sz="2400">
            <a:cs typeface="B Koodak" pitchFamily="2" charset="-78"/>
          </a:endParaRPr>
        </a:p>
      </dgm:t>
    </dgm:pt>
    <dgm:pt modelId="{C43BD7AB-65BE-40E0-B110-AD668222701D}">
      <dgm:prSet phldrT="[Text]" custT="1"/>
      <dgm:spPr>
        <a:xfrm>
          <a:off x="1354187" y="1557952"/>
          <a:ext cx="1604664" cy="10189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B Koodak" pitchFamily="2" charset="-78"/>
            </a:rPr>
            <a:t>اختصاصی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nstantia"/>
            <a:ea typeface="+mn-ea"/>
            <a:cs typeface="B Koodak" pitchFamily="2" charset="-78"/>
          </a:endParaRPr>
        </a:p>
      </dgm:t>
    </dgm:pt>
    <dgm:pt modelId="{32D5DBAD-E997-4D45-999B-6F1A3F3A66EA}" type="parTrans" cxnId="{A95297A1-4FEE-4694-9D2F-FC8FA570C8BB}">
      <dgm:prSet/>
      <dgm:spPr>
        <a:xfrm>
          <a:off x="1978223" y="921881"/>
          <a:ext cx="1470942" cy="466690"/>
        </a:xfrm>
        <a:custGeom>
          <a:avLst/>
          <a:gdLst/>
          <a:ahLst/>
          <a:cxnLst/>
          <a:rect l="0" t="0" r="0" b="0"/>
          <a:pathLst>
            <a:path>
              <a:moveTo>
                <a:pt x="1470942" y="0"/>
              </a:moveTo>
              <a:lnTo>
                <a:pt x="1470942" y="318035"/>
              </a:lnTo>
              <a:lnTo>
                <a:pt x="0" y="318035"/>
              </a:lnTo>
              <a:lnTo>
                <a:pt x="0" y="466690"/>
              </a:lnTo>
            </a:path>
          </a:pathLst>
        </a:custGeom>
        <a:noFill/>
        <a:ln w="25400" cap="flat" cmpd="sng" algn="ctr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400" dirty="0">
            <a:cs typeface="B Koodak" pitchFamily="2" charset="-78"/>
          </a:endParaRPr>
        </a:p>
      </dgm:t>
    </dgm:pt>
    <dgm:pt modelId="{252BA6D5-767C-4EBC-8DA3-BAF1CAEF7619}" type="sibTrans" cxnId="{A95297A1-4FEE-4694-9D2F-FC8FA570C8BB}">
      <dgm:prSet/>
      <dgm:spPr/>
      <dgm:t>
        <a:bodyPr/>
        <a:lstStyle/>
        <a:p>
          <a:endParaRPr lang="en-US" sz="2400">
            <a:cs typeface="B Koodak" pitchFamily="2" charset="-78"/>
          </a:endParaRPr>
        </a:p>
      </dgm:t>
    </dgm:pt>
    <dgm:pt modelId="{21E1DB1D-F712-48CB-90D3-7BE68EBBBC5F}">
      <dgm:prSet phldrT="[Text]" custT="1"/>
      <dgm:spPr>
        <a:xfrm>
          <a:off x="373558" y="3043605"/>
          <a:ext cx="1604664" cy="10189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B Koodak" pitchFamily="2" charset="-78"/>
            </a:rPr>
            <a:t>شبکه های گسترده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nstantia"/>
            <a:ea typeface="+mn-ea"/>
            <a:cs typeface="B Koodak" pitchFamily="2" charset="-78"/>
          </a:endParaRPr>
        </a:p>
      </dgm:t>
    </dgm:pt>
    <dgm:pt modelId="{657BA77F-CC72-4F51-8CF2-CB7E1C94E274}" type="parTrans" cxnId="{40ABFA1C-F639-4A15-9D92-480B07B97703}">
      <dgm:prSet/>
      <dgm:spPr>
        <a:xfrm>
          <a:off x="997594" y="2407533"/>
          <a:ext cx="980628" cy="466690"/>
        </a:xfrm>
        <a:custGeom>
          <a:avLst/>
          <a:gdLst/>
          <a:ahLst/>
          <a:cxnLst/>
          <a:rect l="0" t="0" r="0" b="0"/>
          <a:pathLst>
            <a:path>
              <a:moveTo>
                <a:pt x="980628" y="0"/>
              </a:moveTo>
              <a:lnTo>
                <a:pt x="980628" y="318035"/>
              </a:lnTo>
              <a:lnTo>
                <a:pt x="0" y="318035"/>
              </a:lnTo>
              <a:lnTo>
                <a:pt x="0" y="466690"/>
              </a:lnTo>
            </a:path>
          </a:pathLst>
        </a:custGeom>
        <a:noFill/>
        <a:ln w="25400" cap="flat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400" dirty="0">
            <a:cs typeface="B Koodak" pitchFamily="2" charset="-78"/>
          </a:endParaRPr>
        </a:p>
      </dgm:t>
    </dgm:pt>
    <dgm:pt modelId="{9BFE4BD7-6044-420C-8EB5-49D2496256A2}" type="sibTrans" cxnId="{40ABFA1C-F639-4A15-9D92-480B07B97703}">
      <dgm:prSet/>
      <dgm:spPr/>
      <dgm:t>
        <a:bodyPr/>
        <a:lstStyle/>
        <a:p>
          <a:endParaRPr lang="en-US" sz="2400">
            <a:cs typeface="B Koodak" pitchFamily="2" charset="-78"/>
          </a:endParaRPr>
        </a:p>
      </dgm:t>
    </dgm:pt>
    <dgm:pt modelId="{EC3C1879-D6B0-4F65-8BF9-FEFE85E281ED}">
      <dgm:prSet phldrT="[Text]" custT="1"/>
      <dgm:spPr>
        <a:xfrm>
          <a:off x="2334815" y="3043605"/>
          <a:ext cx="1604664" cy="10189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B Koodak" pitchFamily="2" charset="-78"/>
            </a:rPr>
            <a:t>شبکه محلی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nstantia"/>
            <a:ea typeface="+mn-ea"/>
            <a:cs typeface="B Koodak" pitchFamily="2" charset="-78"/>
          </a:endParaRPr>
        </a:p>
      </dgm:t>
    </dgm:pt>
    <dgm:pt modelId="{3A39E0E2-ED3C-435D-8748-F54C9EC4325A}" type="parTrans" cxnId="{4A45151A-31D1-40CB-8309-A0732254EBBF}">
      <dgm:prSet/>
      <dgm:spPr>
        <a:xfrm>
          <a:off x="1978223" y="2407533"/>
          <a:ext cx="980628" cy="466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35"/>
              </a:lnTo>
              <a:lnTo>
                <a:pt x="980628" y="318035"/>
              </a:lnTo>
              <a:lnTo>
                <a:pt x="980628" y="466690"/>
              </a:lnTo>
            </a:path>
          </a:pathLst>
        </a:custGeom>
        <a:noFill/>
        <a:ln w="25400" cap="flat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400" dirty="0">
            <a:cs typeface="B Koodak" pitchFamily="2" charset="-78"/>
          </a:endParaRPr>
        </a:p>
      </dgm:t>
    </dgm:pt>
    <dgm:pt modelId="{2D88BA83-B297-4E3B-AD30-60AE3505E779}" type="sibTrans" cxnId="{4A45151A-31D1-40CB-8309-A0732254EBBF}">
      <dgm:prSet/>
      <dgm:spPr/>
      <dgm:t>
        <a:bodyPr/>
        <a:lstStyle/>
        <a:p>
          <a:endParaRPr lang="en-US" sz="2400">
            <a:cs typeface="B Koodak" pitchFamily="2" charset="-78"/>
          </a:endParaRPr>
        </a:p>
      </dgm:t>
    </dgm:pt>
    <dgm:pt modelId="{491F2AA0-9D88-4C56-BE91-CC52992A573E}">
      <dgm:prSet phldrT="[Text]" custT="1"/>
      <dgm:spPr>
        <a:xfrm>
          <a:off x="4296072" y="1557952"/>
          <a:ext cx="1604664" cy="10189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B Koodak" pitchFamily="2" charset="-78"/>
            </a:rPr>
            <a:t>عمومی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nstantia"/>
            <a:ea typeface="+mn-ea"/>
            <a:cs typeface="B Koodak" pitchFamily="2" charset="-78"/>
          </a:endParaRPr>
        </a:p>
      </dgm:t>
    </dgm:pt>
    <dgm:pt modelId="{659B2E1B-4225-4DFE-A3F4-914CEFAF0B8D}" type="parTrans" cxnId="{64E6BA62-D9B6-4854-98F1-F9E316087C41}">
      <dgm:prSet/>
      <dgm:spPr>
        <a:xfrm>
          <a:off x="3449166" y="921881"/>
          <a:ext cx="1470942" cy="466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35"/>
              </a:lnTo>
              <a:lnTo>
                <a:pt x="1470942" y="318035"/>
              </a:lnTo>
              <a:lnTo>
                <a:pt x="1470942" y="466690"/>
              </a:lnTo>
            </a:path>
          </a:pathLst>
        </a:custGeom>
        <a:noFill/>
        <a:ln w="25400" cap="flat" cmpd="sng" algn="ctr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400" dirty="0">
            <a:cs typeface="B Koodak" pitchFamily="2" charset="-78"/>
          </a:endParaRPr>
        </a:p>
      </dgm:t>
    </dgm:pt>
    <dgm:pt modelId="{E19ECD3B-BD2A-4E4A-90BD-E61842F059B5}" type="sibTrans" cxnId="{64E6BA62-D9B6-4854-98F1-F9E316087C41}">
      <dgm:prSet/>
      <dgm:spPr/>
      <dgm:t>
        <a:bodyPr/>
        <a:lstStyle/>
        <a:p>
          <a:endParaRPr lang="en-US" sz="2400">
            <a:cs typeface="B Koodak" pitchFamily="2" charset="-78"/>
          </a:endParaRPr>
        </a:p>
      </dgm:t>
    </dgm:pt>
    <dgm:pt modelId="{CCC877A3-2146-4FDB-AC37-B1D6A75053A1}">
      <dgm:prSet phldrT="[Text]" custT="1"/>
      <dgm:spPr>
        <a:xfrm>
          <a:off x="4296072" y="3043605"/>
          <a:ext cx="1604664" cy="10189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a-I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B Koodak" pitchFamily="2" charset="-78"/>
            </a:rPr>
            <a:t>اینترنت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nstantia"/>
            <a:ea typeface="+mn-ea"/>
            <a:cs typeface="B Koodak" pitchFamily="2" charset="-78"/>
          </a:endParaRPr>
        </a:p>
      </dgm:t>
    </dgm:pt>
    <dgm:pt modelId="{5B856825-8321-475B-BD0E-59296FB20E4D}" type="parTrans" cxnId="{480CE3C1-D084-499A-B0FB-56F7265573A6}">
      <dgm:prSet/>
      <dgm:spPr>
        <a:xfrm>
          <a:off x="4874388" y="2407533"/>
          <a:ext cx="91440" cy="466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690"/>
              </a:lnTo>
            </a:path>
          </a:pathLst>
        </a:custGeom>
        <a:noFill/>
        <a:ln w="25400" cap="flat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400" dirty="0">
            <a:cs typeface="B Koodak" pitchFamily="2" charset="-78"/>
          </a:endParaRPr>
        </a:p>
      </dgm:t>
    </dgm:pt>
    <dgm:pt modelId="{538CF606-1038-4141-8804-6D32C1144403}" type="sibTrans" cxnId="{480CE3C1-D084-499A-B0FB-56F7265573A6}">
      <dgm:prSet/>
      <dgm:spPr/>
      <dgm:t>
        <a:bodyPr/>
        <a:lstStyle/>
        <a:p>
          <a:endParaRPr lang="en-US" sz="2400">
            <a:cs typeface="B Koodak" pitchFamily="2" charset="-78"/>
          </a:endParaRPr>
        </a:p>
      </dgm:t>
    </dgm:pt>
    <dgm:pt modelId="{C2B5263A-C00B-4559-B046-1BACA49F10B7}" type="pres">
      <dgm:prSet presAssocID="{D313875C-55D7-4F3D-B77E-3E32218C30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8F9264-F5B6-40E4-ADA0-D88AC11F0814}" type="pres">
      <dgm:prSet presAssocID="{9E68677D-8867-40D7-A5FC-EC4AD96C20E9}" presName="hierRoot1" presStyleCnt="0"/>
      <dgm:spPr/>
    </dgm:pt>
    <dgm:pt modelId="{55CA67CB-0159-4C47-82CB-F584C5FF78F5}" type="pres">
      <dgm:prSet presAssocID="{9E68677D-8867-40D7-A5FC-EC4AD96C20E9}" presName="composite" presStyleCnt="0"/>
      <dgm:spPr/>
    </dgm:pt>
    <dgm:pt modelId="{C53C9DDA-87C5-4A3F-AD4F-322393DA6F6D}" type="pres">
      <dgm:prSet presAssocID="{9E68677D-8867-40D7-A5FC-EC4AD96C20E9}" presName="background" presStyleLbl="node0" presStyleIdx="0" presStyleCnt="1"/>
      <dgm:spPr>
        <a:xfrm>
          <a:off x="2382072" y="1432"/>
          <a:ext cx="2134188" cy="920448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endParaRPr lang="fa-IR"/>
        </a:p>
      </dgm:t>
    </dgm:pt>
    <dgm:pt modelId="{A0308A74-6D70-4154-BB6B-4F3C75BDA564}" type="pres">
      <dgm:prSet presAssocID="{9E68677D-8867-40D7-A5FC-EC4AD96C20E9}" presName="text" presStyleLbl="fgAcc0" presStyleIdx="0" presStyleCnt="1" custScaleX="165383" custScaleY="1475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AC9091-C603-49B1-9224-306F1936DD6B}" type="pres">
      <dgm:prSet presAssocID="{9E68677D-8867-40D7-A5FC-EC4AD96C20E9}" presName="hierChild2" presStyleCnt="0"/>
      <dgm:spPr/>
    </dgm:pt>
    <dgm:pt modelId="{27C066C2-527C-4DD2-A924-A8A351AB2552}" type="pres">
      <dgm:prSet presAssocID="{32D5DBAD-E997-4D45-999B-6F1A3F3A66E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0D79BFE-A5F0-467A-B9C5-959F5481DBAA}" type="pres">
      <dgm:prSet presAssocID="{C43BD7AB-65BE-40E0-B110-AD668222701D}" presName="hierRoot2" presStyleCnt="0"/>
      <dgm:spPr/>
    </dgm:pt>
    <dgm:pt modelId="{E0102524-CB54-4FD5-BD7C-4E5999400782}" type="pres">
      <dgm:prSet presAssocID="{C43BD7AB-65BE-40E0-B110-AD668222701D}" presName="composite2" presStyleCnt="0"/>
      <dgm:spPr/>
    </dgm:pt>
    <dgm:pt modelId="{3BC78F09-DA96-4D6E-918D-2F0C89906F70}" type="pres">
      <dgm:prSet presAssocID="{C43BD7AB-65BE-40E0-B110-AD668222701D}" presName="background2" presStyleLbl="node2" presStyleIdx="0" presStyleCnt="2"/>
      <dgm:spPr>
        <a:xfrm>
          <a:off x="1175891" y="1388571"/>
          <a:ext cx="1604664" cy="1018962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endParaRPr lang="fa-IR"/>
        </a:p>
      </dgm:t>
    </dgm:pt>
    <dgm:pt modelId="{77B11E76-A537-48B3-926B-A70CDFC95278}" type="pres">
      <dgm:prSet presAssocID="{C43BD7AB-65BE-40E0-B110-AD668222701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4AA24E-9914-4375-9909-FA91FEEBA48A}" type="pres">
      <dgm:prSet presAssocID="{C43BD7AB-65BE-40E0-B110-AD668222701D}" presName="hierChild3" presStyleCnt="0"/>
      <dgm:spPr/>
    </dgm:pt>
    <dgm:pt modelId="{393BF879-0F68-455C-AFBA-1209929F6B70}" type="pres">
      <dgm:prSet presAssocID="{657BA77F-CC72-4F51-8CF2-CB7E1C94E274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01A47C2-0380-496C-9A52-1058257DDE99}" type="pres">
      <dgm:prSet presAssocID="{21E1DB1D-F712-48CB-90D3-7BE68EBBBC5F}" presName="hierRoot3" presStyleCnt="0"/>
      <dgm:spPr/>
    </dgm:pt>
    <dgm:pt modelId="{B46C58BF-41BC-4D56-AB57-3108C2891FF4}" type="pres">
      <dgm:prSet presAssocID="{21E1DB1D-F712-48CB-90D3-7BE68EBBBC5F}" presName="composite3" presStyleCnt="0"/>
      <dgm:spPr/>
    </dgm:pt>
    <dgm:pt modelId="{86E2C5CB-585D-44DA-9EBE-6301561805F3}" type="pres">
      <dgm:prSet presAssocID="{21E1DB1D-F712-48CB-90D3-7BE68EBBBC5F}" presName="background3" presStyleLbl="node3" presStyleIdx="0" presStyleCnt="3"/>
      <dgm:spPr>
        <a:xfrm>
          <a:off x="195262" y="2874223"/>
          <a:ext cx="1604664" cy="1018962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endParaRPr lang="fa-IR"/>
        </a:p>
      </dgm:t>
    </dgm:pt>
    <dgm:pt modelId="{CD5CC8FD-4084-407C-BEF2-65ED62CA6C84}" type="pres">
      <dgm:prSet presAssocID="{21E1DB1D-F712-48CB-90D3-7BE68EBBBC5F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AA7E51-D985-4EE8-893D-C75432D47E15}" type="pres">
      <dgm:prSet presAssocID="{21E1DB1D-F712-48CB-90D3-7BE68EBBBC5F}" presName="hierChild4" presStyleCnt="0"/>
      <dgm:spPr/>
    </dgm:pt>
    <dgm:pt modelId="{AD23C3AD-0332-498D-881F-F79DE8052810}" type="pres">
      <dgm:prSet presAssocID="{3A39E0E2-ED3C-435D-8748-F54C9EC4325A}" presName="Name17" presStyleLbl="parChTrans1D3" presStyleIdx="1" presStyleCnt="3"/>
      <dgm:spPr/>
      <dgm:t>
        <a:bodyPr/>
        <a:lstStyle/>
        <a:p>
          <a:endParaRPr lang="en-US"/>
        </a:p>
      </dgm:t>
    </dgm:pt>
    <dgm:pt modelId="{6EA0FE60-6CC6-49B1-8FD2-E6294C7C0F64}" type="pres">
      <dgm:prSet presAssocID="{EC3C1879-D6B0-4F65-8BF9-FEFE85E281ED}" presName="hierRoot3" presStyleCnt="0"/>
      <dgm:spPr/>
    </dgm:pt>
    <dgm:pt modelId="{648FB2A3-C60E-478B-9741-6A78D872E14A}" type="pres">
      <dgm:prSet presAssocID="{EC3C1879-D6B0-4F65-8BF9-FEFE85E281ED}" presName="composite3" presStyleCnt="0"/>
      <dgm:spPr/>
    </dgm:pt>
    <dgm:pt modelId="{8755EBCE-A936-40E3-9406-2D6F21799C3F}" type="pres">
      <dgm:prSet presAssocID="{EC3C1879-D6B0-4F65-8BF9-FEFE85E281ED}" presName="background3" presStyleLbl="node3" presStyleIdx="1" presStyleCnt="3"/>
      <dgm:spPr>
        <a:xfrm>
          <a:off x="2156519" y="2874223"/>
          <a:ext cx="1604664" cy="1018962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endParaRPr lang="fa-IR"/>
        </a:p>
      </dgm:t>
    </dgm:pt>
    <dgm:pt modelId="{CEF830ED-FFED-4F30-805E-F88999704D6D}" type="pres">
      <dgm:prSet presAssocID="{EC3C1879-D6B0-4F65-8BF9-FEFE85E281E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F8B9BA-1BFA-4758-B257-F282DB4D9541}" type="pres">
      <dgm:prSet presAssocID="{EC3C1879-D6B0-4F65-8BF9-FEFE85E281ED}" presName="hierChild4" presStyleCnt="0"/>
      <dgm:spPr/>
    </dgm:pt>
    <dgm:pt modelId="{20675DBF-BB50-44BD-A89F-120C7866D059}" type="pres">
      <dgm:prSet presAssocID="{659B2E1B-4225-4DFE-A3F4-914CEFAF0B8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0973304-0467-4ABA-939C-4EE9E6186F83}" type="pres">
      <dgm:prSet presAssocID="{491F2AA0-9D88-4C56-BE91-CC52992A573E}" presName="hierRoot2" presStyleCnt="0"/>
      <dgm:spPr/>
    </dgm:pt>
    <dgm:pt modelId="{EA4CFFA1-F916-431D-97BB-E2CEF34C0522}" type="pres">
      <dgm:prSet presAssocID="{491F2AA0-9D88-4C56-BE91-CC52992A573E}" presName="composite2" presStyleCnt="0"/>
      <dgm:spPr/>
    </dgm:pt>
    <dgm:pt modelId="{B007B509-BB21-4FD3-87F5-D727D0FE99A5}" type="pres">
      <dgm:prSet presAssocID="{491F2AA0-9D88-4C56-BE91-CC52992A573E}" presName="background2" presStyleLbl="node2" presStyleIdx="1" presStyleCnt="2"/>
      <dgm:spPr>
        <a:xfrm>
          <a:off x="4117776" y="1388571"/>
          <a:ext cx="1604664" cy="1018962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endParaRPr lang="fa-IR"/>
        </a:p>
      </dgm:t>
    </dgm:pt>
    <dgm:pt modelId="{E635B186-C274-4B22-8D7A-FE2E2BAF0103}" type="pres">
      <dgm:prSet presAssocID="{491F2AA0-9D88-4C56-BE91-CC52992A573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D6072F-5DCC-4943-BE51-C2AB10C17C5F}" type="pres">
      <dgm:prSet presAssocID="{491F2AA0-9D88-4C56-BE91-CC52992A573E}" presName="hierChild3" presStyleCnt="0"/>
      <dgm:spPr/>
    </dgm:pt>
    <dgm:pt modelId="{21F0BB36-17D0-4B61-89E8-02A2333727DC}" type="pres">
      <dgm:prSet presAssocID="{5B856825-8321-475B-BD0E-59296FB20E4D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EC1A239-8CF8-4C2F-B617-F1694E552AD5}" type="pres">
      <dgm:prSet presAssocID="{CCC877A3-2146-4FDB-AC37-B1D6A75053A1}" presName="hierRoot3" presStyleCnt="0"/>
      <dgm:spPr/>
    </dgm:pt>
    <dgm:pt modelId="{BAD267E5-7B24-446A-AAB3-BD00B3EFD9C8}" type="pres">
      <dgm:prSet presAssocID="{CCC877A3-2146-4FDB-AC37-B1D6A75053A1}" presName="composite3" presStyleCnt="0"/>
      <dgm:spPr/>
    </dgm:pt>
    <dgm:pt modelId="{60BAE10D-B15A-403F-9C92-5D15910561CF}" type="pres">
      <dgm:prSet presAssocID="{CCC877A3-2146-4FDB-AC37-B1D6A75053A1}" presName="background3" presStyleLbl="node3" presStyleIdx="2" presStyleCnt="3"/>
      <dgm:spPr>
        <a:xfrm>
          <a:off x="4117776" y="2874223"/>
          <a:ext cx="1604664" cy="1018962"/>
        </a:xfrm>
        <a:prstGeom prst="roundRect">
          <a:avLst>
            <a:gd name="adj" fmla="val 1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endParaRPr lang="fa-IR"/>
        </a:p>
      </dgm:t>
    </dgm:pt>
    <dgm:pt modelId="{A2E0B684-4732-4A0B-A027-DD2BF33F4F65}" type="pres">
      <dgm:prSet presAssocID="{CCC877A3-2146-4FDB-AC37-B1D6A75053A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48217C-24CD-4CD9-AD76-848257F45D72}" type="pres">
      <dgm:prSet presAssocID="{CCC877A3-2146-4FDB-AC37-B1D6A75053A1}" presName="hierChild4" presStyleCnt="0"/>
      <dgm:spPr/>
    </dgm:pt>
  </dgm:ptLst>
  <dgm:cxnLst>
    <dgm:cxn modelId="{DD621E53-487E-4728-8F2D-0C73790B9468}" type="presOf" srcId="{C43BD7AB-65BE-40E0-B110-AD668222701D}" destId="{77B11E76-A537-48B3-926B-A70CDFC95278}" srcOrd="0" destOrd="0" presId="urn:microsoft.com/office/officeart/2005/8/layout/hierarchy1"/>
    <dgm:cxn modelId="{1D4E6B1C-8B48-4F26-9325-F498571C3403}" type="presOf" srcId="{5B856825-8321-475B-BD0E-59296FB20E4D}" destId="{21F0BB36-17D0-4B61-89E8-02A2333727DC}" srcOrd="0" destOrd="0" presId="urn:microsoft.com/office/officeart/2005/8/layout/hierarchy1"/>
    <dgm:cxn modelId="{A95297A1-4FEE-4694-9D2F-FC8FA570C8BB}" srcId="{9E68677D-8867-40D7-A5FC-EC4AD96C20E9}" destId="{C43BD7AB-65BE-40E0-B110-AD668222701D}" srcOrd="0" destOrd="0" parTransId="{32D5DBAD-E997-4D45-999B-6F1A3F3A66EA}" sibTransId="{252BA6D5-767C-4EBC-8DA3-BAF1CAEF7619}"/>
    <dgm:cxn modelId="{40ABFA1C-F639-4A15-9D92-480B07B97703}" srcId="{C43BD7AB-65BE-40E0-B110-AD668222701D}" destId="{21E1DB1D-F712-48CB-90D3-7BE68EBBBC5F}" srcOrd="0" destOrd="0" parTransId="{657BA77F-CC72-4F51-8CF2-CB7E1C94E274}" sibTransId="{9BFE4BD7-6044-420C-8EB5-49D2496256A2}"/>
    <dgm:cxn modelId="{F9791247-8193-421B-8B48-0A03BDA0C595}" type="presOf" srcId="{D313875C-55D7-4F3D-B77E-3E32218C30D3}" destId="{C2B5263A-C00B-4559-B046-1BACA49F10B7}" srcOrd="0" destOrd="0" presId="urn:microsoft.com/office/officeart/2005/8/layout/hierarchy1"/>
    <dgm:cxn modelId="{64E6BA62-D9B6-4854-98F1-F9E316087C41}" srcId="{9E68677D-8867-40D7-A5FC-EC4AD96C20E9}" destId="{491F2AA0-9D88-4C56-BE91-CC52992A573E}" srcOrd="1" destOrd="0" parTransId="{659B2E1B-4225-4DFE-A3F4-914CEFAF0B8D}" sibTransId="{E19ECD3B-BD2A-4E4A-90BD-E61842F059B5}"/>
    <dgm:cxn modelId="{4A45151A-31D1-40CB-8309-A0732254EBBF}" srcId="{C43BD7AB-65BE-40E0-B110-AD668222701D}" destId="{EC3C1879-D6B0-4F65-8BF9-FEFE85E281ED}" srcOrd="1" destOrd="0" parTransId="{3A39E0E2-ED3C-435D-8748-F54C9EC4325A}" sibTransId="{2D88BA83-B297-4E3B-AD30-60AE3505E779}"/>
    <dgm:cxn modelId="{FD32F4CE-1CC7-4C45-9D82-8AA2DCA170AE}" type="presOf" srcId="{EC3C1879-D6B0-4F65-8BF9-FEFE85E281ED}" destId="{CEF830ED-FFED-4F30-805E-F88999704D6D}" srcOrd="0" destOrd="0" presId="urn:microsoft.com/office/officeart/2005/8/layout/hierarchy1"/>
    <dgm:cxn modelId="{F83E1C5C-98D3-4B77-9198-3F230208AA42}" type="presOf" srcId="{32D5DBAD-E997-4D45-999B-6F1A3F3A66EA}" destId="{27C066C2-527C-4DD2-A924-A8A351AB2552}" srcOrd="0" destOrd="0" presId="urn:microsoft.com/office/officeart/2005/8/layout/hierarchy1"/>
    <dgm:cxn modelId="{94374685-C6A8-4306-ADD4-9F6884394435}" type="presOf" srcId="{CCC877A3-2146-4FDB-AC37-B1D6A75053A1}" destId="{A2E0B684-4732-4A0B-A027-DD2BF33F4F65}" srcOrd="0" destOrd="0" presId="urn:microsoft.com/office/officeart/2005/8/layout/hierarchy1"/>
    <dgm:cxn modelId="{2DF7876E-317E-438F-A085-9E6629D88961}" type="presOf" srcId="{659B2E1B-4225-4DFE-A3F4-914CEFAF0B8D}" destId="{20675DBF-BB50-44BD-A89F-120C7866D059}" srcOrd="0" destOrd="0" presId="urn:microsoft.com/office/officeart/2005/8/layout/hierarchy1"/>
    <dgm:cxn modelId="{480CE3C1-D084-499A-B0FB-56F7265573A6}" srcId="{491F2AA0-9D88-4C56-BE91-CC52992A573E}" destId="{CCC877A3-2146-4FDB-AC37-B1D6A75053A1}" srcOrd="0" destOrd="0" parTransId="{5B856825-8321-475B-BD0E-59296FB20E4D}" sibTransId="{538CF606-1038-4141-8804-6D32C1144403}"/>
    <dgm:cxn modelId="{AA2BF833-8F9F-464D-BD75-78CCD9AD6C77}" srcId="{D313875C-55D7-4F3D-B77E-3E32218C30D3}" destId="{9E68677D-8867-40D7-A5FC-EC4AD96C20E9}" srcOrd="0" destOrd="0" parTransId="{FF54A24E-80CD-4FEF-A1B0-6A22633CDD7C}" sibTransId="{BA110704-F765-4214-B260-78BB12C58981}"/>
    <dgm:cxn modelId="{C6F82972-4ADC-4C54-B367-C084D12D1730}" type="presOf" srcId="{3A39E0E2-ED3C-435D-8748-F54C9EC4325A}" destId="{AD23C3AD-0332-498D-881F-F79DE8052810}" srcOrd="0" destOrd="0" presId="urn:microsoft.com/office/officeart/2005/8/layout/hierarchy1"/>
    <dgm:cxn modelId="{7319ECC4-9D73-4E35-A419-EF24732597AD}" type="presOf" srcId="{9E68677D-8867-40D7-A5FC-EC4AD96C20E9}" destId="{A0308A74-6D70-4154-BB6B-4F3C75BDA564}" srcOrd="0" destOrd="0" presId="urn:microsoft.com/office/officeart/2005/8/layout/hierarchy1"/>
    <dgm:cxn modelId="{8FD0E497-EAC4-470F-8836-325F34126739}" type="presOf" srcId="{657BA77F-CC72-4F51-8CF2-CB7E1C94E274}" destId="{393BF879-0F68-455C-AFBA-1209929F6B70}" srcOrd="0" destOrd="0" presId="urn:microsoft.com/office/officeart/2005/8/layout/hierarchy1"/>
    <dgm:cxn modelId="{451FCD92-2550-482C-9DAE-D8D225E83B8E}" type="presOf" srcId="{21E1DB1D-F712-48CB-90D3-7BE68EBBBC5F}" destId="{CD5CC8FD-4084-407C-BEF2-65ED62CA6C84}" srcOrd="0" destOrd="0" presId="urn:microsoft.com/office/officeart/2005/8/layout/hierarchy1"/>
    <dgm:cxn modelId="{A4CE4DB9-8EB1-4F65-9FAA-38B31FDE791D}" type="presOf" srcId="{491F2AA0-9D88-4C56-BE91-CC52992A573E}" destId="{E635B186-C274-4B22-8D7A-FE2E2BAF0103}" srcOrd="0" destOrd="0" presId="urn:microsoft.com/office/officeart/2005/8/layout/hierarchy1"/>
    <dgm:cxn modelId="{0F773D54-72A7-4D40-A752-F34D3BFFB81B}" type="presParOf" srcId="{C2B5263A-C00B-4559-B046-1BACA49F10B7}" destId="{358F9264-F5B6-40E4-ADA0-D88AC11F0814}" srcOrd="0" destOrd="0" presId="urn:microsoft.com/office/officeart/2005/8/layout/hierarchy1"/>
    <dgm:cxn modelId="{149AC98E-E566-4D5B-A842-1B607E390050}" type="presParOf" srcId="{358F9264-F5B6-40E4-ADA0-D88AC11F0814}" destId="{55CA67CB-0159-4C47-82CB-F584C5FF78F5}" srcOrd="0" destOrd="0" presId="urn:microsoft.com/office/officeart/2005/8/layout/hierarchy1"/>
    <dgm:cxn modelId="{B8D40845-A26B-48FC-ADFC-2250D5B493CA}" type="presParOf" srcId="{55CA67CB-0159-4C47-82CB-F584C5FF78F5}" destId="{C53C9DDA-87C5-4A3F-AD4F-322393DA6F6D}" srcOrd="0" destOrd="0" presId="urn:microsoft.com/office/officeart/2005/8/layout/hierarchy1"/>
    <dgm:cxn modelId="{EB1031CF-0EF6-4646-AFFE-8B7613A0AAED}" type="presParOf" srcId="{55CA67CB-0159-4C47-82CB-F584C5FF78F5}" destId="{A0308A74-6D70-4154-BB6B-4F3C75BDA564}" srcOrd="1" destOrd="0" presId="urn:microsoft.com/office/officeart/2005/8/layout/hierarchy1"/>
    <dgm:cxn modelId="{10516D0B-0A04-4695-A74D-DDA0A5EA3A86}" type="presParOf" srcId="{358F9264-F5B6-40E4-ADA0-D88AC11F0814}" destId="{FFAC9091-C603-49B1-9224-306F1936DD6B}" srcOrd="1" destOrd="0" presId="urn:microsoft.com/office/officeart/2005/8/layout/hierarchy1"/>
    <dgm:cxn modelId="{ADF8D406-7263-440C-924F-7FAC6728B049}" type="presParOf" srcId="{FFAC9091-C603-49B1-9224-306F1936DD6B}" destId="{27C066C2-527C-4DD2-A924-A8A351AB2552}" srcOrd="0" destOrd="0" presId="urn:microsoft.com/office/officeart/2005/8/layout/hierarchy1"/>
    <dgm:cxn modelId="{0CDC94CF-9AF1-42CB-AD25-C91B65FD843D}" type="presParOf" srcId="{FFAC9091-C603-49B1-9224-306F1936DD6B}" destId="{50D79BFE-A5F0-467A-B9C5-959F5481DBAA}" srcOrd="1" destOrd="0" presId="urn:microsoft.com/office/officeart/2005/8/layout/hierarchy1"/>
    <dgm:cxn modelId="{EEAAB850-56D9-44F4-BEAF-7F0FC41688BF}" type="presParOf" srcId="{50D79BFE-A5F0-467A-B9C5-959F5481DBAA}" destId="{E0102524-CB54-4FD5-BD7C-4E5999400782}" srcOrd="0" destOrd="0" presId="urn:microsoft.com/office/officeart/2005/8/layout/hierarchy1"/>
    <dgm:cxn modelId="{1A26C604-CF44-41D9-A853-AE256E481DB1}" type="presParOf" srcId="{E0102524-CB54-4FD5-BD7C-4E5999400782}" destId="{3BC78F09-DA96-4D6E-918D-2F0C89906F70}" srcOrd="0" destOrd="0" presId="urn:microsoft.com/office/officeart/2005/8/layout/hierarchy1"/>
    <dgm:cxn modelId="{754284C0-1367-42CE-A19C-DD9E9A7FFF97}" type="presParOf" srcId="{E0102524-CB54-4FD5-BD7C-4E5999400782}" destId="{77B11E76-A537-48B3-926B-A70CDFC95278}" srcOrd="1" destOrd="0" presId="urn:microsoft.com/office/officeart/2005/8/layout/hierarchy1"/>
    <dgm:cxn modelId="{3316887D-388B-4864-AC48-069254305183}" type="presParOf" srcId="{50D79BFE-A5F0-467A-B9C5-959F5481DBAA}" destId="{E74AA24E-9914-4375-9909-FA91FEEBA48A}" srcOrd="1" destOrd="0" presId="urn:microsoft.com/office/officeart/2005/8/layout/hierarchy1"/>
    <dgm:cxn modelId="{A30E8614-3E64-4512-AA1C-00FD026AD9AE}" type="presParOf" srcId="{E74AA24E-9914-4375-9909-FA91FEEBA48A}" destId="{393BF879-0F68-455C-AFBA-1209929F6B70}" srcOrd="0" destOrd="0" presId="urn:microsoft.com/office/officeart/2005/8/layout/hierarchy1"/>
    <dgm:cxn modelId="{5A92BDFA-8510-4425-90C3-CA23C6344CFF}" type="presParOf" srcId="{E74AA24E-9914-4375-9909-FA91FEEBA48A}" destId="{101A47C2-0380-496C-9A52-1058257DDE99}" srcOrd="1" destOrd="0" presId="urn:microsoft.com/office/officeart/2005/8/layout/hierarchy1"/>
    <dgm:cxn modelId="{E4A92DE3-E204-49BA-BAF5-CECF29E5207E}" type="presParOf" srcId="{101A47C2-0380-496C-9A52-1058257DDE99}" destId="{B46C58BF-41BC-4D56-AB57-3108C2891FF4}" srcOrd="0" destOrd="0" presId="urn:microsoft.com/office/officeart/2005/8/layout/hierarchy1"/>
    <dgm:cxn modelId="{3C57F3A7-AC1D-4686-8ED0-3F2170838935}" type="presParOf" srcId="{B46C58BF-41BC-4D56-AB57-3108C2891FF4}" destId="{86E2C5CB-585D-44DA-9EBE-6301561805F3}" srcOrd="0" destOrd="0" presId="urn:microsoft.com/office/officeart/2005/8/layout/hierarchy1"/>
    <dgm:cxn modelId="{32645882-7479-4381-9A18-0722DF80611C}" type="presParOf" srcId="{B46C58BF-41BC-4D56-AB57-3108C2891FF4}" destId="{CD5CC8FD-4084-407C-BEF2-65ED62CA6C84}" srcOrd="1" destOrd="0" presId="urn:microsoft.com/office/officeart/2005/8/layout/hierarchy1"/>
    <dgm:cxn modelId="{783A7266-A66E-4ACA-9B67-59E7F2665D9A}" type="presParOf" srcId="{101A47C2-0380-496C-9A52-1058257DDE99}" destId="{EBAA7E51-D985-4EE8-893D-C75432D47E15}" srcOrd="1" destOrd="0" presId="urn:microsoft.com/office/officeart/2005/8/layout/hierarchy1"/>
    <dgm:cxn modelId="{1BDEFA7C-F493-4270-8D02-656ACBEFED8D}" type="presParOf" srcId="{E74AA24E-9914-4375-9909-FA91FEEBA48A}" destId="{AD23C3AD-0332-498D-881F-F79DE8052810}" srcOrd="2" destOrd="0" presId="urn:microsoft.com/office/officeart/2005/8/layout/hierarchy1"/>
    <dgm:cxn modelId="{7EF4F56A-DFDC-4E71-A66C-97EA21F60006}" type="presParOf" srcId="{E74AA24E-9914-4375-9909-FA91FEEBA48A}" destId="{6EA0FE60-6CC6-49B1-8FD2-E6294C7C0F64}" srcOrd="3" destOrd="0" presId="urn:microsoft.com/office/officeart/2005/8/layout/hierarchy1"/>
    <dgm:cxn modelId="{58BB59E2-53B1-456F-8E55-25979276DB34}" type="presParOf" srcId="{6EA0FE60-6CC6-49B1-8FD2-E6294C7C0F64}" destId="{648FB2A3-C60E-478B-9741-6A78D872E14A}" srcOrd="0" destOrd="0" presId="urn:microsoft.com/office/officeart/2005/8/layout/hierarchy1"/>
    <dgm:cxn modelId="{C6A5B987-810D-4B46-9A5C-251C6184577E}" type="presParOf" srcId="{648FB2A3-C60E-478B-9741-6A78D872E14A}" destId="{8755EBCE-A936-40E3-9406-2D6F21799C3F}" srcOrd="0" destOrd="0" presId="urn:microsoft.com/office/officeart/2005/8/layout/hierarchy1"/>
    <dgm:cxn modelId="{DF3A9ACE-3E2C-4052-9526-E7A3F2827353}" type="presParOf" srcId="{648FB2A3-C60E-478B-9741-6A78D872E14A}" destId="{CEF830ED-FFED-4F30-805E-F88999704D6D}" srcOrd="1" destOrd="0" presId="urn:microsoft.com/office/officeart/2005/8/layout/hierarchy1"/>
    <dgm:cxn modelId="{ED372882-8D59-4E9F-B86D-DAECC36A947D}" type="presParOf" srcId="{6EA0FE60-6CC6-49B1-8FD2-E6294C7C0F64}" destId="{71F8B9BA-1BFA-4758-B257-F282DB4D9541}" srcOrd="1" destOrd="0" presId="urn:microsoft.com/office/officeart/2005/8/layout/hierarchy1"/>
    <dgm:cxn modelId="{E3D6C321-A9D9-4BE4-8600-4695A80A0843}" type="presParOf" srcId="{FFAC9091-C603-49B1-9224-306F1936DD6B}" destId="{20675DBF-BB50-44BD-A89F-120C7866D059}" srcOrd="2" destOrd="0" presId="urn:microsoft.com/office/officeart/2005/8/layout/hierarchy1"/>
    <dgm:cxn modelId="{FEEFD022-89F3-4541-AB1F-5D80F70CFA91}" type="presParOf" srcId="{FFAC9091-C603-49B1-9224-306F1936DD6B}" destId="{C0973304-0467-4ABA-939C-4EE9E6186F83}" srcOrd="3" destOrd="0" presId="urn:microsoft.com/office/officeart/2005/8/layout/hierarchy1"/>
    <dgm:cxn modelId="{5C3593E8-F9A5-45D3-963C-27156CA4F5C2}" type="presParOf" srcId="{C0973304-0467-4ABA-939C-4EE9E6186F83}" destId="{EA4CFFA1-F916-431D-97BB-E2CEF34C0522}" srcOrd="0" destOrd="0" presId="urn:microsoft.com/office/officeart/2005/8/layout/hierarchy1"/>
    <dgm:cxn modelId="{4204DC8D-E77E-4921-B788-3E1D50F246F6}" type="presParOf" srcId="{EA4CFFA1-F916-431D-97BB-E2CEF34C0522}" destId="{B007B509-BB21-4FD3-87F5-D727D0FE99A5}" srcOrd="0" destOrd="0" presId="urn:microsoft.com/office/officeart/2005/8/layout/hierarchy1"/>
    <dgm:cxn modelId="{3ED5649B-EF4C-4625-AD30-F47D536B987A}" type="presParOf" srcId="{EA4CFFA1-F916-431D-97BB-E2CEF34C0522}" destId="{E635B186-C274-4B22-8D7A-FE2E2BAF0103}" srcOrd="1" destOrd="0" presId="urn:microsoft.com/office/officeart/2005/8/layout/hierarchy1"/>
    <dgm:cxn modelId="{D717746B-88EE-4477-8202-7611E6945BBD}" type="presParOf" srcId="{C0973304-0467-4ABA-939C-4EE9E6186F83}" destId="{29D6072F-5DCC-4943-BE51-C2AB10C17C5F}" srcOrd="1" destOrd="0" presId="urn:microsoft.com/office/officeart/2005/8/layout/hierarchy1"/>
    <dgm:cxn modelId="{587705E5-2DF1-49A3-967F-DD31F755316B}" type="presParOf" srcId="{29D6072F-5DCC-4943-BE51-C2AB10C17C5F}" destId="{21F0BB36-17D0-4B61-89E8-02A2333727DC}" srcOrd="0" destOrd="0" presId="urn:microsoft.com/office/officeart/2005/8/layout/hierarchy1"/>
    <dgm:cxn modelId="{96D49031-5F78-4C84-A4EB-384C1DD5DA9D}" type="presParOf" srcId="{29D6072F-5DCC-4943-BE51-C2AB10C17C5F}" destId="{8EC1A239-8CF8-4C2F-B617-F1694E552AD5}" srcOrd="1" destOrd="0" presId="urn:microsoft.com/office/officeart/2005/8/layout/hierarchy1"/>
    <dgm:cxn modelId="{C6C0BF4D-7F52-48CA-A45E-E2B57514CF70}" type="presParOf" srcId="{8EC1A239-8CF8-4C2F-B617-F1694E552AD5}" destId="{BAD267E5-7B24-446A-AAB3-BD00B3EFD9C8}" srcOrd="0" destOrd="0" presId="urn:microsoft.com/office/officeart/2005/8/layout/hierarchy1"/>
    <dgm:cxn modelId="{080B69F2-5F08-4E53-A632-A9B31F4E881D}" type="presParOf" srcId="{BAD267E5-7B24-446A-AAB3-BD00B3EFD9C8}" destId="{60BAE10D-B15A-403F-9C92-5D15910561CF}" srcOrd="0" destOrd="0" presId="urn:microsoft.com/office/officeart/2005/8/layout/hierarchy1"/>
    <dgm:cxn modelId="{0C1473C4-C515-4555-A4D6-2DA171572AE3}" type="presParOf" srcId="{BAD267E5-7B24-446A-AAB3-BD00B3EFD9C8}" destId="{A2E0B684-4732-4A0B-A027-DD2BF33F4F65}" srcOrd="1" destOrd="0" presId="urn:microsoft.com/office/officeart/2005/8/layout/hierarchy1"/>
    <dgm:cxn modelId="{B1ED0DFD-2D96-4FD1-B20E-A348936EAAE5}" type="presParOf" srcId="{8EC1A239-8CF8-4C2F-B617-F1694E552AD5}" destId="{0A48217C-24CD-4CD9-AD76-848257F45D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6A711-FA52-4E17-A5D8-8BCD248E2D1D}" type="doc">
      <dgm:prSet loTypeId="urn:microsoft.com/office/officeart/2005/8/layout/chart3" loCatId="cycle" qsTypeId="urn:microsoft.com/office/officeart/2005/8/quickstyle/3d4" qsCatId="3D" csTypeId="urn:microsoft.com/office/officeart/2005/8/colors/colorful5" csCatId="colorful" phldr="1"/>
      <dgm:spPr/>
    </dgm:pt>
    <dgm:pt modelId="{6117F861-22DD-481A-8173-74B0C29D25E8}">
      <dgm:prSet phldrT="[Text]" custT="1"/>
      <dgm:spPr/>
      <dgm:t>
        <a:bodyPr/>
        <a:lstStyle/>
        <a:p>
          <a:pPr algn="ctr" rtl="1"/>
          <a:r>
            <a:rPr lang="fa-IR" sz="2400" b="1" dirty="0">
              <a:cs typeface="B Kamran" pitchFamily="2" charset="-78"/>
            </a:rPr>
            <a:t>تولید منابع درآمدی جدید</a:t>
          </a:r>
        </a:p>
      </dgm:t>
    </dgm:pt>
    <dgm:pt modelId="{3A56A144-100A-4677-BF31-2B7759E74A2C}" type="parTrans" cxnId="{70679B2B-1488-4210-A8DE-8F72629064F2}">
      <dgm:prSet/>
      <dgm:spPr/>
      <dgm:t>
        <a:bodyPr/>
        <a:lstStyle/>
        <a:p>
          <a:pPr algn="ctr" rtl="1"/>
          <a:endParaRPr lang="fa-IR" sz="2400">
            <a:cs typeface="B Kamran" pitchFamily="2" charset="-78"/>
          </a:endParaRPr>
        </a:p>
      </dgm:t>
    </dgm:pt>
    <dgm:pt modelId="{371ABC4C-8E9C-4F47-830B-CEB2E2370BAA}" type="sibTrans" cxnId="{70679B2B-1488-4210-A8DE-8F72629064F2}">
      <dgm:prSet/>
      <dgm:spPr/>
      <dgm:t>
        <a:bodyPr/>
        <a:lstStyle/>
        <a:p>
          <a:pPr algn="ctr" rtl="1"/>
          <a:endParaRPr lang="fa-IR" sz="2400">
            <a:cs typeface="B Kamran" pitchFamily="2" charset="-78"/>
          </a:endParaRPr>
        </a:p>
      </dgm:t>
    </dgm:pt>
    <dgm:pt modelId="{A4C0822E-A582-40BD-A6C8-08C1DBFCA785}">
      <dgm:prSet phldrT="[Text]" custT="1"/>
      <dgm:spPr/>
      <dgm:t>
        <a:bodyPr/>
        <a:lstStyle/>
        <a:p>
          <a:pPr rtl="1"/>
          <a:r>
            <a:rPr lang="fa-IR" sz="2400" b="1" dirty="0">
              <a:cs typeface="B Kamran" pitchFamily="2" charset="-78"/>
            </a:rPr>
            <a:t>کاهش هزینه های انجام مبادلات</a:t>
          </a:r>
        </a:p>
      </dgm:t>
    </dgm:pt>
    <dgm:pt modelId="{B2CD87FE-C320-4728-B63B-FFDC27891ED7}" type="parTrans" cxnId="{94215D04-2AC3-4120-962E-5D8F514C543D}">
      <dgm:prSet/>
      <dgm:spPr/>
      <dgm:t>
        <a:bodyPr/>
        <a:lstStyle/>
        <a:p>
          <a:pPr algn="ctr" rtl="1"/>
          <a:endParaRPr lang="fa-IR" sz="2400">
            <a:cs typeface="B Kamran" pitchFamily="2" charset="-78"/>
          </a:endParaRPr>
        </a:p>
      </dgm:t>
    </dgm:pt>
    <dgm:pt modelId="{2B613A44-432F-42C9-A69C-4B54B3EB48F0}" type="sibTrans" cxnId="{94215D04-2AC3-4120-962E-5D8F514C543D}">
      <dgm:prSet/>
      <dgm:spPr/>
      <dgm:t>
        <a:bodyPr/>
        <a:lstStyle/>
        <a:p>
          <a:pPr algn="ctr" rtl="1"/>
          <a:endParaRPr lang="fa-IR" sz="2400">
            <a:cs typeface="B Kamran" pitchFamily="2" charset="-78"/>
          </a:endParaRPr>
        </a:p>
      </dgm:t>
    </dgm:pt>
    <dgm:pt modelId="{9261EE48-5FAE-45C5-92DC-85051FED5760}">
      <dgm:prSet phldrT="[Text]" custT="1"/>
      <dgm:spPr/>
      <dgm:t>
        <a:bodyPr/>
        <a:lstStyle/>
        <a:p>
          <a:pPr algn="ctr" rtl="1"/>
          <a:r>
            <a:rPr lang="fa-IR" sz="2400" b="1" dirty="0">
              <a:cs typeface="B Kamran" pitchFamily="2" charset="-78"/>
            </a:rPr>
            <a:t>جذب مشتریان جدید</a:t>
          </a:r>
        </a:p>
      </dgm:t>
    </dgm:pt>
    <dgm:pt modelId="{570766AB-97C7-4DAF-9DCF-19B3C870C162}" type="parTrans" cxnId="{F9EB1879-F659-4073-AF53-2E6A71770BE8}">
      <dgm:prSet/>
      <dgm:spPr/>
      <dgm:t>
        <a:bodyPr/>
        <a:lstStyle/>
        <a:p>
          <a:pPr algn="ctr" rtl="1"/>
          <a:endParaRPr lang="fa-IR" sz="2400">
            <a:cs typeface="B Kamran" pitchFamily="2" charset="-78"/>
          </a:endParaRPr>
        </a:p>
      </dgm:t>
    </dgm:pt>
    <dgm:pt modelId="{4FB6F979-3B75-4440-8074-A688C46DB893}" type="sibTrans" cxnId="{F9EB1879-F659-4073-AF53-2E6A71770BE8}">
      <dgm:prSet/>
      <dgm:spPr/>
      <dgm:t>
        <a:bodyPr/>
        <a:lstStyle/>
        <a:p>
          <a:pPr algn="ctr" rtl="1"/>
          <a:endParaRPr lang="fa-IR" sz="2400">
            <a:cs typeface="B Kamran" pitchFamily="2" charset="-78"/>
          </a:endParaRPr>
        </a:p>
      </dgm:t>
    </dgm:pt>
    <dgm:pt modelId="{56A3CF70-A76B-412A-9087-83348DD3A94D}">
      <dgm:prSet phldrT="[Text]" custT="1"/>
      <dgm:spPr/>
      <dgm:t>
        <a:bodyPr/>
        <a:lstStyle/>
        <a:p>
          <a:pPr algn="ctr" rtl="1"/>
          <a:r>
            <a:rPr lang="fa-IR" sz="2400" b="1" dirty="0">
              <a:cs typeface="B Kamran" pitchFamily="2" charset="-78"/>
            </a:rPr>
            <a:t>افزایش وفاداری مشتریان</a:t>
          </a:r>
        </a:p>
      </dgm:t>
    </dgm:pt>
    <dgm:pt modelId="{BD14384D-C77E-4FE5-8809-0ABDA77B24F8}" type="parTrans" cxnId="{B0FBC964-D6E2-451B-A56D-780F878268F4}">
      <dgm:prSet/>
      <dgm:spPr/>
      <dgm:t>
        <a:bodyPr/>
        <a:lstStyle/>
        <a:p>
          <a:pPr algn="ctr" rtl="1"/>
          <a:endParaRPr lang="fa-IR" sz="2400">
            <a:cs typeface="B Kamran" pitchFamily="2" charset="-78"/>
          </a:endParaRPr>
        </a:p>
      </dgm:t>
    </dgm:pt>
    <dgm:pt modelId="{CE2FC675-E5C3-4296-B26B-39FB07924181}" type="sibTrans" cxnId="{B0FBC964-D6E2-451B-A56D-780F878268F4}">
      <dgm:prSet/>
      <dgm:spPr/>
      <dgm:t>
        <a:bodyPr/>
        <a:lstStyle/>
        <a:p>
          <a:pPr algn="ctr" rtl="1"/>
          <a:endParaRPr lang="fa-IR" sz="2400">
            <a:cs typeface="B Kamran" pitchFamily="2" charset="-78"/>
          </a:endParaRPr>
        </a:p>
      </dgm:t>
    </dgm:pt>
    <dgm:pt modelId="{F7AAB212-BCC4-43CD-A9B5-7C8D36B57172}">
      <dgm:prSet phldrT="[Text]" custT="1"/>
      <dgm:spPr/>
      <dgm:t>
        <a:bodyPr/>
        <a:lstStyle/>
        <a:p>
          <a:pPr algn="ctr" rtl="1"/>
          <a:r>
            <a:rPr lang="fa-IR" sz="2400" b="1" dirty="0">
              <a:cs typeface="B Kamran" pitchFamily="2" charset="-78"/>
            </a:rPr>
            <a:t>ایجاد و توسعه بازارهای جدید</a:t>
          </a:r>
        </a:p>
      </dgm:t>
    </dgm:pt>
    <dgm:pt modelId="{CFD9C8DF-2690-4D66-8BE9-A51FC2EB3552}" type="parTrans" cxnId="{3DB92FA3-2101-4A5F-8F0E-317B00C306EE}">
      <dgm:prSet/>
      <dgm:spPr/>
      <dgm:t>
        <a:bodyPr/>
        <a:lstStyle/>
        <a:p>
          <a:pPr algn="ctr" rtl="1"/>
          <a:endParaRPr lang="fa-IR" sz="2400">
            <a:cs typeface="B Kamran" pitchFamily="2" charset="-78"/>
          </a:endParaRPr>
        </a:p>
      </dgm:t>
    </dgm:pt>
    <dgm:pt modelId="{48223CB7-57F5-4ABA-91FB-032E6721E1D6}" type="sibTrans" cxnId="{3DB92FA3-2101-4A5F-8F0E-317B00C306EE}">
      <dgm:prSet/>
      <dgm:spPr/>
      <dgm:t>
        <a:bodyPr/>
        <a:lstStyle/>
        <a:p>
          <a:pPr algn="ctr" rtl="1"/>
          <a:endParaRPr lang="fa-IR" sz="2400">
            <a:cs typeface="B Kamran" pitchFamily="2" charset="-78"/>
          </a:endParaRPr>
        </a:p>
      </dgm:t>
    </dgm:pt>
    <dgm:pt modelId="{BD1F7E1B-A13F-4D6C-947F-E95E1867F0CA}">
      <dgm:prSet phldrT="[Text]" custT="1"/>
      <dgm:spPr/>
      <dgm:t>
        <a:bodyPr/>
        <a:lstStyle/>
        <a:p>
          <a:pPr algn="ctr" rtl="1"/>
          <a:r>
            <a:rPr lang="fa-IR" sz="2400" b="1" dirty="0">
              <a:cs typeface="B Kamran" pitchFamily="2" charset="-78"/>
            </a:rPr>
            <a:t>بهبود فرآیند تامین مالی</a:t>
          </a:r>
        </a:p>
      </dgm:t>
    </dgm:pt>
    <dgm:pt modelId="{36BEF321-D590-4A93-929A-320953B57A42}" type="parTrans" cxnId="{6262114F-5F2B-4E5A-BC0D-99442CF3250A}">
      <dgm:prSet/>
      <dgm:spPr/>
      <dgm:t>
        <a:bodyPr/>
        <a:lstStyle/>
        <a:p>
          <a:pPr algn="ctr" rtl="1"/>
          <a:endParaRPr lang="fa-IR" sz="2400">
            <a:cs typeface="B Kamran" pitchFamily="2" charset="-78"/>
          </a:endParaRPr>
        </a:p>
      </dgm:t>
    </dgm:pt>
    <dgm:pt modelId="{80D1E4CA-0EDE-49C2-8723-B6DDF830654F}" type="sibTrans" cxnId="{6262114F-5F2B-4E5A-BC0D-99442CF3250A}">
      <dgm:prSet/>
      <dgm:spPr/>
      <dgm:t>
        <a:bodyPr/>
        <a:lstStyle/>
        <a:p>
          <a:pPr algn="ctr" rtl="1"/>
          <a:endParaRPr lang="fa-IR" sz="2400">
            <a:cs typeface="B Kamran" pitchFamily="2" charset="-78"/>
          </a:endParaRPr>
        </a:p>
      </dgm:t>
    </dgm:pt>
    <dgm:pt modelId="{0A0EE28E-CF58-4828-99E4-48B48C18AAC1}" type="pres">
      <dgm:prSet presAssocID="{3246A711-FA52-4E17-A5D8-8BCD248E2D1D}" presName="compositeShape" presStyleCnt="0">
        <dgm:presLayoutVars>
          <dgm:chMax val="7"/>
          <dgm:dir/>
          <dgm:resizeHandles val="exact"/>
        </dgm:presLayoutVars>
      </dgm:prSet>
      <dgm:spPr/>
    </dgm:pt>
    <dgm:pt modelId="{A865699A-9915-44F5-848F-49D22AD291D2}" type="pres">
      <dgm:prSet presAssocID="{3246A711-FA52-4E17-A5D8-8BCD248E2D1D}" presName="wedge1" presStyleLbl="node1" presStyleIdx="0" presStyleCnt="6" custLinFactNeighborX="-2480" custLinFactNeighborY="5315"/>
      <dgm:spPr/>
      <dgm:t>
        <a:bodyPr/>
        <a:lstStyle/>
        <a:p>
          <a:pPr rtl="1"/>
          <a:endParaRPr lang="fa-IR"/>
        </a:p>
      </dgm:t>
    </dgm:pt>
    <dgm:pt modelId="{DAE20B1D-9E08-42E0-A568-C7561301FF15}" type="pres">
      <dgm:prSet presAssocID="{3246A711-FA52-4E17-A5D8-8BCD248E2D1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65CE5A-27F5-4EA7-A3C7-BEDF53BA0BFB}" type="pres">
      <dgm:prSet presAssocID="{3246A711-FA52-4E17-A5D8-8BCD248E2D1D}" presName="wedge2" presStyleLbl="node1" presStyleIdx="1" presStyleCnt="6"/>
      <dgm:spPr/>
      <dgm:t>
        <a:bodyPr/>
        <a:lstStyle/>
        <a:p>
          <a:pPr rtl="1"/>
          <a:endParaRPr lang="fa-IR"/>
        </a:p>
      </dgm:t>
    </dgm:pt>
    <dgm:pt modelId="{C6B03E68-8420-43CB-8658-E39074AF976B}" type="pres">
      <dgm:prSet presAssocID="{3246A711-FA52-4E17-A5D8-8BCD248E2D1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5C9944-A6E1-49FD-9BE8-9CF28E85E2C4}" type="pres">
      <dgm:prSet presAssocID="{3246A711-FA52-4E17-A5D8-8BCD248E2D1D}" presName="wedge3" presStyleLbl="node1" presStyleIdx="2" presStyleCnt="6"/>
      <dgm:spPr/>
      <dgm:t>
        <a:bodyPr/>
        <a:lstStyle/>
        <a:p>
          <a:pPr rtl="1"/>
          <a:endParaRPr lang="fa-IR"/>
        </a:p>
      </dgm:t>
    </dgm:pt>
    <dgm:pt modelId="{34D6F118-A304-4AA4-A7B9-CF4B12FC68A9}" type="pres">
      <dgm:prSet presAssocID="{3246A711-FA52-4E17-A5D8-8BCD248E2D1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C944DBD-F924-433C-8972-8DF486C4175C}" type="pres">
      <dgm:prSet presAssocID="{3246A711-FA52-4E17-A5D8-8BCD248E2D1D}" presName="wedge4" presStyleLbl="node1" presStyleIdx="3" presStyleCnt="6"/>
      <dgm:spPr/>
      <dgm:t>
        <a:bodyPr/>
        <a:lstStyle/>
        <a:p>
          <a:pPr rtl="1"/>
          <a:endParaRPr lang="fa-IR"/>
        </a:p>
      </dgm:t>
    </dgm:pt>
    <dgm:pt modelId="{94AB04FC-970D-4974-81C3-9FD6242D2112}" type="pres">
      <dgm:prSet presAssocID="{3246A711-FA52-4E17-A5D8-8BCD248E2D1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BF727BD-FE9A-4AAE-ADCE-23E650984CC3}" type="pres">
      <dgm:prSet presAssocID="{3246A711-FA52-4E17-A5D8-8BCD248E2D1D}" presName="wedge5" presStyleLbl="node1" presStyleIdx="4" presStyleCnt="6"/>
      <dgm:spPr/>
      <dgm:t>
        <a:bodyPr/>
        <a:lstStyle/>
        <a:p>
          <a:pPr rtl="1"/>
          <a:endParaRPr lang="fa-IR"/>
        </a:p>
      </dgm:t>
    </dgm:pt>
    <dgm:pt modelId="{4F0F9F3B-772B-4000-BD2C-5793AA3CF034}" type="pres">
      <dgm:prSet presAssocID="{3246A711-FA52-4E17-A5D8-8BCD248E2D1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0B72B0-1D77-4453-B009-2254DE3C4BCE}" type="pres">
      <dgm:prSet presAssocID="{3246A711-FA52-4E17-A5D8-8BCD248E2D1D}" presName="wedge6" presStyleLbl="node1" presStyleIdx="5" presStyleCnt="6"/>
      <dgm:spPr/>
      <dgm:t>
        <a:bodyPr/>
        <a:lstStyle/>
        <a:p>
          <a:pPr rtl="1"/>
          <a:endParaRPr lang="fa-IR"/>
        </a:p>
      </dgm:t>
    </dgm:pt>
    <dgm:pt modelId="{DECC50A0-5DBE-4EF0-901C-95E40DA098E5}" type="pres">
      <dgm:prSet presAssocID="{3246A711-FA52-4E17-A5D8-8BCD248E2D1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28CC18F-7405-4BEA-9174-0377F0BF31E6}" type="presOf" srcId="{BD1F7E1B-A13F-4D6C-947F-E95E1867F0CA}" destId="{C70B72B0-1D77-4453-B009-2254DE3C4BCE}" srcOrd="0" destOrd="0" presId="urn:microsoft.com/office/officeart/2005/8/layout/chart3"/>
    <dgm:cxn modelId="{990E6175-B295-4602-A6D1-585F216097DE}" type="presOf" srcId="{6117F861-22DD-481A-8173-74B0C29D25E8}" destId="{DAE20B1D-9E08-42E0-A568-C7561301FF15}" srcOrd="1" destOrd="0" presId="urn:microsoft.com/office/officeart/2005/8/layout/chart3"/>
    <dgm:cxn modelId="{B1E5D41C-159D-4876-A704-45D1B4E19683}" type="presOf" srcId="{6117F861-22DD-481A-8173-74B0C29D25E8}" destId="{A865699A-9915-44F5-848F-49D22AD291D2}" srcOrd="0" destOrd="0" presId="urn:microsoft.com/office/officeart/2005/8/layout/chart3"/>
    <dgm:cxn modelId="{F9EB1879-F659-4073-AF53-2E6A71770BE8}" srcId="{3246A711-FA52-4E17-A5D8-8BCD248E2D1D}" destId="{9261EE48-5FAE-45C5-92DC-85051FED5760}" srcOrd="2" destOrd="0" parTransId="{570766AB-97C7-4DAF-9DCF-19B3C870C162}" sibTransId="{4FB6F979-3B75-4440-8074-A688C46DB893}"/>
    <dgm:cxn modelId="{C7A4914D-B2F2-44BE-B3C4-B9D4E408DE55}" type="presOf" srcId="{A4C0822E-A582-40BD-A6C8-08C1DBFCA785}" destId="{CB65CE5A-27F5-4EA7-A3C7-BEDF53BA0BFB}" srcOrd="0" destOrd="0" presId="urn:microsoft.com/office/officeart/2005/8/layout/chart3"/>
    <dgm:cxn modelId="{01146E4B-D52C-4E87-BFCE-6F83626680C3}" type="presOf" srcId="{56A3CF70-A76B-412A-9087-83348DD3A94D}" destId="{94AB04FC-970D-4974-81C3-9FD6242D2112}" srcOrd="1" destOrd="0" presId="urn:microsoft.com/office/officeart/2005/8/layout/chart3"/>
    <dgm:cxn modelId="{94215D04-2AC3-4120-962E-5D8F514C543D}" srcId="{3246A711-FA52-4E17-A5D8-8BCD248E2D1D}" destId="{A4C0822E-A582-40BD-A6C8-08C1DBFCA785}" srcOrd="1" destOrd="0" parTransId="{B2CD87FE-C320-4728-B63B-FFDC27891ED7}" sibTransId="{2B613A44-432F-42C9-A69C-4B54B3EB48F0}"/>
    <dgm:cxn modelId="{2A9BA3BB-DFB5-435F-B96A-FF07177420FC}" type="presOf" srcId="{A4C0822E-A582-40BD-A6C8-08C1DBFCA785}" destId="{C6B03E68-8420-43CB-8658-E39074AF976B}" srcOrd="1" destOrd="0" presId="urn:microsoft.com/office/officeart/2005/8/layout/chart3"/>
    <dgm:cxn modelId="{3DB92FA3-2101-4A5F-8F0E-317B00C306EE}" srcId="{3246A711-FA52-4E17-A5D8-8BCD248E2D1D}" destId="{F7AAB212-BCC4-43CD-A9B5-7C8D36B57172}" srcOrd="4" destOrd="0" parTransId="{CFD9C8DF-2690-4D66-8BE9-A51FC2EB3552}" sibTransId="{48223CB7-57F5-4ABA-91FB-032E6721E1D6}"/>
    <dgm:cxn modelId="{E1810C28-DEA3-4FD6-A98D-D2F17068B478}" type="presOf" srcId="{F7AAB212-BCC4-43CD-A9B5-7C8D36B57172}" destId="{BBF727BD-FE9A-4AAE-ADCE-23E650984CC3}" srcOrd="0" destOrd="0" presId="urn:microsoft.com/office/officeart/2005/8/layout/chart3"/>
    <dgm:cxn modelId="{70679B2B-1488-4210-A8DE-8F72629064F2}" srcId="{3246A711-FA52-4E17-A5D8-8BCD248E2D1D}" destId="{6117F861-22DD-481A-8173-74B0C29D25E8}" srcOrd="0" destOrd="0" parTransId="{3A56A144-100A-4677-BF31-2B7759E74A2C}" sibTransId="{371ABC4C-8E9C-4F47-830B-CEB2E2370BAA}"/>
    <dgm:cxn modelId="{B0FBC964-D6E2-451B-A56D-780F878268F4}" srcId="{3246A711-FA52-4E17-A5D8-8BCD248E2D1D}" destId="{56A3CF70-A76B-412A-9087-83348DD3A94D}" srcOrd="3" destOrd="0" parTransId="{BD14384D-C77E-4FE5-8809-0ABDA77B24F8}" sibTransId="{CE2FC675-E5C3-4296-B26B-39FB07924181}"/>
    <dgm:cxn modelId="{2DA1E344-D06C-4C55-AE19-587D419A234A}" type="presOf" srcId="{BD1F7E1B-A13F-4D6C-947F-E95E1867F0CA}" destId="{DECC50A0-5DBE-4EF0-901C-95E40DA098E5}" srcOrd="1" destOrd="0" presId="urn:microsoft.com/office/officeart/2005/8/layout/chart3"/>
    <dgm:cxn modelId="{DB9AAFDF-EE26-4339-B74E-2847DD482BD2}" type="presOf" srcId="{9261EE48-5FAE-45C5-92DC-85051FED5760}" destId="{34D6F118-A304-4AA4-A7B9-CF4B12FC68A9}" srcOrd="1" destOrd="0" presId="urn:microsoft.com/office/officeart/2005/8/layout/chart3"/>
    <dgm:cxn modelId="{0A161CFF-D4BD-42E8-9257-9030EF4963F3}" type="presOf" srcId="{3246A711-FA52-4E17-A5D8-8BCD248E2D1D}" destId="{0A0EE28E-CF58-4828-99E4-48B48C18AAC1}" srcOrd="0" destOrd="0" presId="urn:microsoft.com/office/officeart/2005/8/layout/chart3"/>
    <dgm:cxn modelId="{F11AD284-7718-4AE2-B159-9ED13DE06965}" type="presOf" srcId="{56A3CF70-A76B-412A-9087-83348DD3A94D}" destId="{DC944DBD-F924-433C-8972-8DF486C4175C}" srcOrd="0" destOrd="0" presId="urn:microsoft.com/office/officeart/2005/8/layout/chart3"/>
    <dgm:cxn modelId="{40DD9660-975C-4BFE-9242-7AA41D4E4726}" type="presOf" srcId="{9261EE48-5FAE-45C5-92DC-85051FED5760}" destId="{605C9944-A6E1-49FD-9BE8-9CF28E85E2C4}" srcOrd="0" destOrd="0" presId="urn:microsoft.com/office/officeart/2005/8/layout/chart3"/>
    <dgm:cxn modelId="{61C6C0EC-AA86-4D31-8238-47058A459F23}" type="presOf" srcId="{F7AAB212-BCC4-43CD-A9B5-7C8D36B57172}" destId="{4F0F9F3B-772B-4000-BD2C-5793AA3CF034}" srcOrd="1" destOrd="0" presId="urn:microsoft.com/office/officeart/2005/8/layout/chart3"/>
    <dgm:cxn modelId="{6262114F-5F2B-4E5A-BC0D-99442CF3250A}" srcId="{3246A711-FA52-4E17-A5D8-8BCD248E2D1D}" destId="{BD1F7E1B-A13F-4D6C-947F-E95E1867F0CA}" srcOrd="5" destOrd="0" parTransId="{36BEF321-D590-4A93-929A-320953B57A42}" sibTransId="{80D1E4CA-0EDE-49C2-8723-B6DDF830654F}"/>
    <dgm:cxn modelId="{46BF5A21-AB76-449C-AD78-ED235CB49C11}" type="presParOf" srcId="{0A0EE28E-CF58-4828-99E4-48B48C18AAC1}" destId="{A865699A-9915-44F5-848F-49D22AD291D2}" srcOrd="0" destOrd="0" presId="urn:microsoft.com/office/officeart/2005/8/layout/chart3"/>
    <dgm:cxn modelId="{9E9EA67C-55F0-4227-BE33-0E82EC84F773}" type="presParOf" srcId="{0A0EE28E-CF58-4828-99E4-48B48C18AAC1}" destId="{DAE20B1D-9E08-42E0-A568-C7561301FF15}" srcOrd="1" destOrd="0" presId="urn:microsoft.com/office/officeart/2005/8/layout/chart3"/>
    <dgm:cxn modelId="{2411D14E-59E6-4562-B319-F700942BF3BA}" type="presParOf" srcId="{0A0EE28E-CF58-4828-99E4-48B48C18AAC1}" destId="{CB65CE5A-27F5-4EA7-A3C7-BEDF53BA0BFB}" srcOrd="2" destOrd="0" presId="urn:microsoft.com/office/officeart/2005/8/layout/chart3"/>
    <dgm:cxn modelId="{98D10516-FCD3-4299-A541-94387ADC6229}" type="presParOf" srcId="{0A0EE28E-CF58-4828-99E4-48B48C18AAC1}" destId="{C6B03E68-8420-43CB-8658-E39074AF976B}" srcOrd="3" destOrd="0" presId="urn:microsoft.com/office/officeart/2005/8/layout/chart3"/>
    <dgm:cxn modelId="{4C4C43E6-3AAB-4769-9A66-6CE92F6B630F}" type="presParOf" srcId="{0A0EE28E-CF58-4828-99E4-48B48C18AAC1}" destId="{605C9944-A6E1-49FD-9BE8-9CF28E85E2C4}" srcOrd="4" destOrd="0" presId="urn:microsoft.com/office/officeart/2005/8/layout/chart3"/>
    <dgm:cxn modelId="{C13094D3-0C3A-43CA-93F5-C98B84AE1EA0}" type="presParOf" srcId="{0A0EE28E-CF58-4828-99E4-48B48C18AAC1}" destId="{34D6F118-A304-4AA4-A7B9-CF4B12FC68A9}" srcOrd="5" destOrd="0" presId="urn:microsoft.com/office/officeart/2005/8/layout/chart3"/>
    <dgm:cxn modelId="{41EC5114-CDE7-4E12-8FF6-402742EAE3E4}" type="presParOf" srcId="{0A0EE28E-CF58-4828-99E4-48B48C18AAC1}" destId="{DC944DBD-F924-433C-8972-8DF486C4175C}" srcOrd="6" destOrd="0" presId="urn:microsoft.com/office/officeart/2005/8/layout/chart3"/>
    <dgm:cxn modelId="{DF794471-7400-44F8-9C51-42DA8E7E2524}" type="presParOf" srcId="{0A0EE28E-CF58-4828-99E4-48B48C18AAC1}" destId="{94AB04FC-970D-4974-81C3-9FD6242D2112}" srcOrd="7" destOrd="0" presId="urn:microsoft.com/office/officeart/2005/8/layout/chart3"/>
    <dgm:cxn modelId="{F1A71BB5-7184-478B-A9A8-B7B6DE5B3F61}" type="presParOf" srcId="{0A0EE28E-CF58-4828-99E4-48B48C18AAC1}" destId="{BBF727BD-FE9A-4AAE-ADCE-23E650984CC3}" srcOrd="8" destOrd="0" presId="urn:microsoft.com/office/officeart/2005/8/layout/chart3"/>
    <dgm:cxn modelId="{4562F046-F4DB-4EE3-8012-964248D6BD7C}" type="presParOf" srcId="{0A0EE28E-CF58-4828-99E4-48B48C18AAC1}" destId="{4F0F9F3B-772B-4000-BD2C-5793AA3CF034}" srcOrd="9" destOrd="0" presId="urn:microsoft.com/office/officeart/2005/8/layout/chart3"/>
    <dgm:cxn modelId="{13471F19-63D6-4AAD-8EB8-C8F10000EC11}" type="presParOf" srcId="{0A0EE28E-CF58-4828-99E4-48B48C18AAC1}" destId="{C70B72B0-1D77-4453-B009-2254DE3C4BCE}" srcOrd="10" destOrd="0" presId="urn:microsoft.com/office/officeart/2005/8/layout/chart3"/>
    <dgm:cxn modelId="{14E3E6B0-B711-436A-8635-1F05B87E391B}" type="presParOf" srcId="{0A0EE28E-CF58-4828-99E4-48B48C18AAC1}" destId="{DECC50A0-5DBE-4EF0-901C-95E40DA098E5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7DC30A-9926-48C8-AA31-AE4B19B44EDC}" type="doc">
      <dgm:prSet loTypeId="urn:microsoft.com/office/officeart/2005/8/layout/bList2#3" loCatId="list" qsTypeId="urn:microsoft.com/office/officeart/2005/8/quickstyle/simple1" qsCatId="simple" csTypeId="urn:microsoft.com/office/officeart/2005/8/colors/accent4_2" csCatId="accent4" phldr="1"/>
      <dgm:spPr/>
    </dgm:pt>
    <dgm:pt modelId="{F1E5B4D4-ED6F-41E0-91B5-2962B8633D45}">
      <dgm:prSet phldrT="[Text]" custT="1"/>
      <dgm:spPr/>
      <dgm:t>
        <a:bodyPr/>
        <a:lstStyle/>
        <a:p>
          <a:pPr rtl="1"/>
          <a:r>
            <a:rPr lang="fa-IR" sz="2500" b="1" smtClean="0">
              <a:cs typeface="B Davat" pitchFamily="2" charset="-78"/>
            </a:rPr>
            <a:t>تجارت الکترونیک بنگاه به مصرف کننده</a:t>
          </a:r>
          <a:endParaRPr lang="fa-IR" sz="2500" b="1" dirty="0">
            <a:cs typeface="B Davat" pitchFamily="2" charset="-78"/>
          </a:endParaRPr>
        </a:p>
      </dgm:t>
    </dgm:pt>
    <dgm:pt modelId="{9A5E3BAC-6CA2-4E53-9FC2-1F6E94E927A3}" type="parTrans" cxnId="{F5FDAEB9-B84C-4732-BF84-5232405B1E36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404A9800-DFDF-443C-92ED-C065C21F4ED6}" type="sibTrans" cxnId="{F5FDAEB9-B84C-4732-BF84-5232405B1E36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6AA06CBE-18D4-46EA-BBFA-B559C07E585B}">
      <dgm:prSet phldrT="[Text]" custT="1"/>
      <dgm:spPr/>
      <dgm:t>
        <a:bodyPr/>
        <a:lstStyle/>
        <a:p>
          <a:pPr rtl="1"/>
          <a:r>
            <a:rPr lang="fa-IR" sz="2500" b="1" smtClean="0">
              <a:cs typeface="B Davat" pitchFamily="2" charset="-78"/>
            </a:rPr>
            <a:t>تجارت الکترونیک بنگاه به بنگاه</a:t>
          </a:r>
          <a:endParaRPr lang="fa-IR" sz="2500" b="1" dirty="0" smtClean="0">
            <a:cs typeface="B Davat" pitchFamily="2" charset="-78"/>
          </a:endParaRPr>
        </a:p>
      </dgm:t>
    </dgm:pt>
    <dgm:pt modelId="{EB17A6BA-C83F-4E7D-9F1E-4CA26FFC27EA}" type="parTrans" cxnId="{89C477B5-BC35-46E3-BFE7-AC1A3292EAD0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C4E552D7-1099-41E5-99F8-2BFF5058B844}" type="sibTrans" cxnId="{89C477B5-BC35-46E3-BFE7-AC1A3292EAD0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67F26D88-5873-46DE-A166-520EE2712299}">
      <dgm:prSet phldrT="[Text]" custT="1"/>
      <dgm:spPr/>
      <dgm:t>
        <a:bodyPr/>
        <a:lstStyle/>
        <a:p>
          <a:pPr rtl="1"/>
          <a:r>
            <a:rPr lang="fa-IR" sz="2000" b="1" smtClean="0">
              <a:cs typeface="B Davat" pitchFamily="2" charset="-78"/>
            </a:rPr>
            <a:t>تجارت الکترونیک مصرف کننده به مصرف کننده</a:t>
          </a:r>
          <a:endParaRPr lang="fa-IR" sz="2000" b="1" dirty="0" smtClean="0">
            <a:cs typeface="B Davat" pitchFamily="2" charset="-78"/>
          </a:endParaRPr>
        </a:p>
      </dgm:t>
    </dgm:pt>
    <dgm:pt modelId="{3BDBB95A-75C2-4295-89B9-08932CA54292}" type="parTrans" cxnId="{DAF11E58-9024-4A11-AF80-D3657D17F01F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ADD3DC74-D229-4242-A4A8-90272C5B9611}" type="sibTrans" cxnId="{DAF11E58-9024-4A11-AF80-D3657D17F01F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9B35FAE8-746A-4B76-84E0-1C0BBC0F42D3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این نوع تجارت مشتمل بر فروش کالاها و خدمات به خریداران انفرادی است. </a:t>
          </a:r>
          <a:endParaRPr lang="fa-IR" dirty="0">
            <a:cs typeface="B Zar" pitchFamily="2" charset="-78"/>
          </a:endParaRPr>
        </a:p>
      </dgm:t>
    </dgm:pt>
    <dgm:pt modelId="{7FB0B45B-3216-49DA-84A2-87465EB4C777}" type="parTrans" cxnId="{F1058562-CC94-4235-9282-8D58A31A398C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995A2141-3438-45B1-85C8-F1373A08333D}" type="sibTrans" cxnId="{F1058562-CC94-4235-9282-8D58A31A398C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95588AFA-B5E8-4FEA-9BD8-8DFA7A3DA58E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تجارت الکترونیک بنگاه به بنگاه شامل خرید و فروش کالاها و خدمات بین شرکت‌ها است. </a:t>
          </a:r>
          <a:endParaRPr lang="fa-IR" dirty="0">
            <a:cs typeface="B Zar" pitchFamily="2" charset="-78"/>
          </a:endParaRPr>
        </a:p>
      </dgm:t>
    </dgm:pt>
    <dgm:pt modelId="{24FC484D-1DE1-4261-8E22-9028272DA94F}" type="parTrans" cxnId="{B36105C1-43F1-4DCD-8ECA-85BC193CC903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DB60DB48-0292-45DB-8FE3-02045ED1D0B1}" type="sibTrans" cxnId="{B36105C1-43F1-4DCD-8ECA-85BC193CC903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95993AF7-2633-40B1-A85E-13146345AAB5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این نوع تجارت شامل فروش مستقیم مصرف‌کنندگان به یکدیگر است.</a:t>
          </a:r>
          <a:endParaRPr lang="fa-IR" dirty="0">
            <a:cs typeface="B Zar" pitchFamily="2" charset="-78"/>
          </a:endParaRPr>
        </a:p>
      </dgm:t>
    </dgm:pt>
    <dgm:pt modelId="{23DE5355-24B3-43FA-810E-4F20C94A9154}" type="parTrans" cxnId="{AEA8BABA-A611-4969-A0BE-7A3B2E69E76D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452C32BD-F0AB-4EE3-A148-E085E5C740E1}" type="sibTrans" cxnId="{AEA8BABA-A611-4969-A0BE-7A3B2E69E76D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0630DF05-02F0-4BFD-BBFE-56851BAAF17F}" type="pres">
      <dgm:prSet presAssocID="{0E7DC30A-9926-48C8-AA31-AE4B19B44EDC}" presName="diagram" presStyleCnt="0">
        <dgm:presLayoutVars>
          <dgm:dir val="rev"/>
          <dgm:animLvl val="lvl"/>
          <dgm:resizeHandles val="exact"/>
        </dgm:presLayoutVars>
      </dgm:prSet>
      <dgm:spPr/>
    </dgm:pt>
    <dgm:pt modelId="{0150F498-1917-4542-BA50-404F784E0260}" type="pres">
      <dgm:prSet presAssocID="{F1E5B4D4-ED6F-41E0-91B5-2962B8633D45}" presName="compNode" presStyleCnt="0"/>
      <dgm:spPr/>
    </dgm:pt>
    <dgm:pt modelId="{EDCFB73F-12B7-47C6-B085-6E19B81921F3}" type="pres">
      <dgm:prSet presAssocID="{F1E5B4D4-ED6F-41E0-91B5-2962B8633D45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5028923-DF74-434F-B589-DB087C797F45}" type="pres">
      <dgm:prSet presAssocID="{F1E5B4D4-ED6F-41E0-91B5-2962B8633D4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04247A-BBC8-4093-BE39-44AD2B0E6E69}" type="pres">
      <dgm:prSet presAssocID="{F1E5B4D4-ED6F-41E0-91B5-2962B8633D45}" presName="parentRect" presStyleLbl="alignNode1" presStyleIdx="0" presStyleCnt="3"/>
      <dgm:spPr/>
      <dgm:t>
        <a:bodyPr/>
        <a:lstStyle/>
        <a:p>
          <a:pPr rtl="1"/>
          <a:endParaRPr lang="fa-IR"/>
        </a:p>
      </dgm:t>
    </dgm:pt>
    <dgm:pt modelId="{C185F547-C9A6-4F6C-9750-64049DA07B80}" type="pres">
      <dgm:prSet presAssocID="{F1E5B4D4-ED6F-41E0-91B5-2962B8633D45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9FF305-C73F-4C39-98FD-61E9619683A6}" type="pres">
      <dgm:prSet presAssocID="{404A9800-DFDF-443C-92ED-C065C21F4ED6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37A76835-EF77-4632-B14E-5951C8F8E8E3}" type="pres">
      <dgm:prSet presAssocID="{6AA06CBE-18D4-46EA-BBFA-B559C07E585B}" presName="compNode" presStyleCnt="0"/>
      <dgm:spPr/>
    </dgm:pt>
    <dgm:pt modelId="{ACA1A3E4-4290-4414-971D-182F2406EA2A}" type="pres">
      <dgm:prSet presAssocID="{6AA06CBE-18D4-46EA-BBFA-B559C07E585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5FDC3AB-EC3A-43A2-957F-126DDA748BAE}" type="pres">
      <dgm:prSet presAssocID="{6AA06CBE-18D4-46EA-BBFA-B559C07E58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FFE5A52-961A-4C5F-9335-C182D70B7658}" type="pres">
      <dgm:prSet presAssocID="{6AA06CBE-18D4-46EA-BBFA-B559C07E585B}" presName="parentRect" presStyleLbl="alignNode1" presStyleIdx="1" presStyleCnt="3"/>
      <dgm:spPr/>
      <dgm:t>
        <a:bodyPr/>
        <a:lstStyle/>
        <a:p>
          <a:pPr rtl="1"/>
          <a:endParaRPr lang="fa-IR"/>
        </a:p>
      </dgm:t>
    </dgm:pt>
    <dgm:pt modelId="{89C49FFE-6553-471A-A763-B89C28B9AC80}" type="pres">
      <dgm:prSet presAssocID="{6AA06CBE-18D4-46EA-BBFA-B559C07E585B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1FFE9FA-3B33-4749-A17F-E79C7EA80E3B}" type="pres">
      <dgm:prSet presAssocID="{C4E552D7-1099-41E5-99F8-2BFF5058B844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9FBF7ACC-3E59-45C1-B8F2-340B63F15079}" type="pres">
      <dgm:prSet presAssocID="{67F26D88-5873-46DE-A166-520EE2712299}" presName="compNode" presStyleCnt="0"/>
      <dgm:spPr/>
    </dgm:pt>
    <dgm:pt modelId="{51E344E0-BDBF-4CF8-B180-7EC943CE1EC3}" type="pres">
      <dgm:prSet presAssocID="{67F26D88-5873-46DE-A166-520EE2712299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C05D100-DE8C-46EB-88C9-204E223D6635}" type="pres">
      <dgm:prSet presAssocID="{67F26D88-5873-46DE-A166-520EE271229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FE2D3F5-684E-425B-B01C-E00E46C293EA}" type="pres">
      <dgm:prSet presAssocID="{67F26D88-5873-46DE-A166-520EE2712299}" presName="parentRect" presStyleLbl="alignNode1" presStyleIdx="2" presStyleCnt="3"/>
      <dgm:spPr/>
      <dgm:t>
        <a:bodyPr/>
        <a:lstStyle/>
        <a:p>
          <a:pPr rtl="1"/>
          <a:endParaRPr lang="fa-IR"/>
        </a:p>
      </dgm:t>
    </dgm:pt>
    <dgm:pt modelId="{882CC660-EF42-45D3-BFE2-6D31FF15DDF0}" type="pres">
      <dgm:prSet presAssocID="{67F26D88-5873-46DE-A166-520EE2712299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362AF3F-F0D5-41F9-9677-4E3FA1B04438}" type="presOf" srcId="{67F26D88-5873-46DE-A166-520EE2712299}" destId="{7C05D100-DE8C-46EB-88C9-204E223D6635}" srcOrd="0" destOrd="0" presId="urn:microsoft.com/office/officeart/2005/8/layout/bList2#3"/>
    <dgm:cxn modelId="{12978419-9414-4251-97A4-E49C8B73FFB5}" type="presOf" srcId="{95588AFA-B5E8-4FEA-9BD8-8DFA7A3DA58E}" destId="{ACA1A3E4-4290-4414-971D-182F2406EA2A}" srcOrd="0" destOrd="0" presId="urn:microsoft.com/office/officeart/2005/8/layout/bList2#3"/>
    <dgm:cxn modelId="{B0586FFC-8E14-466F-A3DC-B8B25E0C89A4}" type="presOf" srcId="{F1E5B4D4-ED6F-41E0-91B5-2962B8633D45}" destId="{4704247A-BBC8-4093-BE39-44AD2B0E6E69}" srcOrd="1" destOrd="0" presId="urn:microsoft.com/office/officeart/2005/8/layout/bList2#3"/>
    <dgm:cxn modelId="{F5FDAEB9-B84C-4732-BF84-5232405B1E36}" srcId="{0E7DC30A-9926-48C8-AA31-AE4B19B44EDC}" destId="{F1E5B4D4-ED6F-41E0-91B5-2962B8633D45}" srcOrd="0" destOrd="0" parTransId="{9A5E3BAC-6CA2-4E53-9FC2-1F6E94E927A3}" sibTransId="{404A9800-DFDF-443C-92ED-C065C21F4ED6}"/>
    <dgm:cxn modelId="{FF50E047-BF35-4E54-A279-EB9360061C0F}" type="presOf" srcId="{67F26D88-5873-46DE-A166-520EE2712299}" destId="{0FE2D3F5-684E-425B-B01C-E00E46C293EA}" srcOrd="1" destOrd="0" presId="urn:microsoft.com/office/officeart/2005/8/layout/bList2#3"/>
    <dgm:cxn modelId="{FB42691F-EC70-4344-A008-BA4478D54649}" type="presOf" srcId="{F1E5B4D4-ED6F-41E0-91B5-2962B8633D45}" destId="{35028923-DF74-434F-B589-DB087C797F45}" srcOrd="0" destOrd="0" presId="urn:microsoft.com/office/officeart/2005/8/layout/bList2#3"/>
    <dgm:cxn modelId="{CE91B168-F9D0-46C0-87A3-24356DB19ADC}" type="presOf" srcId="{9B35FAE8-746A-4B76-84E0-1C0BBC0F42D3}" destId="{EDCFB73F-12B7-47C6-B085-6E19B81921F3}" srcOrd="0" destOrd="0" presId="urn:microsoft.com/office/officeart/2005/8/layout/bList2#3"/>
    <dgm:cxn modelId="{83DCA178-0CF3-4FDF-8337-FD879399C9BB}" type="presOf" srcId="{95993AF7-2633-40B1-A85E-13146345AAB5}" destId="{51E344E0-BDBF-4CF8-B180-7EC943CE1EC3}" srcOrd="0" destOrd="0" presId="urn:microsoft.com/office/officeart/2005/8/layout/bList2#3"/>
    <dgm:cxn modelId="{89C477B5-BC35-46E3-BFE7-AC1A3292EAD0}" srcId="{0E7DC30A-9926-48C8-AA31-AE4B19B44EDC}" destId="{6AA06CBE-18D4-46EA-BBFA-B559C07E585B}" srcOrd="1" destOrd="0" parTransId="{EB17A6BA-C83F-4E7D-9F1E-4CA26FFC27EA}" sibTransId="{C4E552D7-1099-41E5-99F8-2BFF5058B844}"/>
    <dgm:cxn modelId="{DAF11E58-9024-4A11-AF80-D3657D17F01F}" srcId="{0E7DC30A-9926-48C8-AA31-AE4B19B44EDC}" destId="{67F26D88-5873-46DE-A166-520EE2712299}" srcOrd="2" destOrd="0" parTransId="{3BDBB95A-75C2-4295-89B9-08932CA54292}" sibTransId="{ADD3DC74-D229-4242-A4A8-90272C5B9611}"/>
    <dgm:cxn modelId="{BF494871-9155-40C8-8015-E3F751594915}" type="presOf" srcId="{404A9800-DFDF-443C-92ED-C065C21F4ED6}" destId="{BA9FF305-C73F-4C39-98FD-61E9619683A6}" srcOrd="0" destOrd="0" presId="urn:microsoft.com/office/officeart/2005/8/layout/bList2#3"/>
    <dgm:cxn modelId="{C2986102-6636-438C-9F35-752F7AF28D50}" type="presOf" srcId="{6AA06CBE-18D4-46EA-BBFA-B559C07E585B}" destId="{0FFE5A52-961A-4C5F-9335-C182D70B7658}" srcOrd="1" destOrd="0" presId="urn:microsoft.com/office/officeart/2005/8/layout/bList2#3"/>
    <dgm:cxn modelId="{D63801B6-771F-4176-B8C9-ADC2F35B1E0C}" type="presOf" srcId="{6AA06CBE-18D4-46EA-BBFA-B559C07E585B}" destId="{35FDC3AB-EC3A-43A2-957F-126DDA748BAE}" srcOrd="0" destOrd="0" presId="urn:microsoft.com/office/officeart/2005/8/layout/bList2#3"/>
    <dgm:cxn modelId="{349B921D-EE54-4229-A706-1A8A3194EB3B}" type="presOf" srcId="{C4E552D7-1099-41E5-99F8-2BFF5058B844}" destId="{71FFE9FA-3B33-4749-A17F-E79C7EA80E3B}" srcOrd="0" destOrd="0" presId="urn:microsoft.com/office/officeart/2005/8/layout/bList2#3"/>
    <dgm:cxn modelId="{F1058562-CC94-4235-9282-8D58A31A398C}" srcId="{F1E5B4D4-ED6F-41E0-91B5-2962B8633D45}" destId="{9B35FAE8-746A-4B76-84E0-1C0BBC0F42D3}" srcOrd="0" destOrd="0" parTransId="{7FB0B45B-3216-49DA-84A2-87465EB4C777}" sibTransId="{995A2141-3438-45B1-85C8-F1373A08333D}"/>
    <dgm:cxn modelId="{AEA8BABA-A611-4969-A0BE-7A3B2E69E76D}" srcId="{67F26D88-5873-46DE-A166-520EE2712299}" destId="{95993AF7-2633-40B1-A85E-13146345AAB5}" srcOrd="0" destOrd="0" parTransId="{23DE5355-24B3-43FA-810E-4F20C94A9154}" sibTransId="{452C32BD-F0AB-4EE3-A148-E085E5C740E1}"/>
    <dgm:cxn modelId="{1220C89C-292B-4375-BC21-4EC614F2DA49}" type="presOf" srcId="{0E7DC30A-9926-48C8-AA31-AE4B19B44EDC}" destId="{0630DF05-02F0-4BFD-BBFE-56851BAAF17F}" srcOrd="0" destOrd="0" presId="urn:microsoft.com/office/officeart/2005/8/layout/bList2#3"/>
    <dgm:cxn modelId="{B36105C1-43F1-4DCD-8ECA-85BC193CC903}" srcId="{6AA06CBE-18D4-46EA-BBFA-B559C07E585B}" destId="{95588AFA-B5E8-4FEA-9BD8-8DFA7A3DA58E}" srcOrd="0" destOrd="0" parTransId="{24FC484D-1DE1-4261-8E22-9028272DA94F}" sibTransId="{DB60DB48-0292-45DB-8FE3-02045ED1D0B1}"/>
    <dgm:cxn modelId="{63C1C9B3-64E1-48EF-BBD7-2A5017169BD3}" type="presParOf" srcId="{0630DF05-02F0-4BFD-BBFE-56851BAAF17F}" destId="{0150F498-1917-4542-BA50-404F784E0260}" srcOrd="0" destOrd="0" presId="urn:microsoft.com/office/officeart/2005/8/layout/bList2#3"/>
    <dgm:cxn modelId="{11C63876-860A-4D26-96AF-21316E902216}" type="presParOf" srcId="{0150F498-1917-4542-BA50-404F784E0260}" destId="{EDCFB73F-12B7-47C6-B085-6E19B81921F3}" srcOrd="0" destOrd="0" presId="urn:microsoft.com/office/officeart/2005/8/layout/bList2#3"/>
    <dgm:cxn modelId="{DAE80B9D-A059-452B-9F14-19E9C2A7C747}" type="presParOf" srcId="{0150F498-1917-4542-BA50-404F784E0260}" destId="{35028923-DF74-434F-B589-DB087C797F45}" srcOrd="1" destOrd="0" presId="urn:microsoft.com/office/officeart/2005/8/layout/bList2#3"/>
    <dgm:cxn modelId="{87EE7960-5B98-4150-91D6-23D2B3422B2F}" type="presParOf" srcId="{0150F498-1917-4542-BA50-404F784E0260}" destId="{4704247A-BBC8-4093-BE39-44AD2B0E6E69}" srcOrd="2" destOrd="0" presId="urn:microsoft.com/office/officeart/2005/8/layout/bList2#3"/>
    <dgm:cxn modelId="{08F9AEB6-939C-441F-9E4C-00A7EE2C6C14}" type="presParOf" srcId="{0150F498-1917-4542-BA50-404F784E0260}" destId="{C185F547-C9A6-4F6C-9750-64049DA07B80}" srcOrd="3" destOrd="0" presId="urn:microsoft.com/office/officeart/2005/8/layout/bList2#3"/>
    <dgm:cxn modelId="{507F7476-B6C5-42EA-A814-1F994112379D}" type="presParOf" srcId="{0630DF05-02F0-4BFD-BBFE-56851BAAF17F}" destId="{BA9FF305-C73F-4C39-98FD-61E9619683A6}" srcOrd="1" destOrd="0" presId="urn:microsoft.com/office/officeart/2005/8/layout/bList2#3"/>
    <dgm:cxn modelId="{E7350E72-3A6A-41D7-B1D5-6DD9FCEA0A36}" type="presParOf" srcId="{0630DF05-02F0-4BFD-BBFE-56851BAAF17F}" destId="{37A76835-EF77-4632-B14E-5951C8F8E8E3}" srcOrd="2" destOrd="0" presId="urn:microsoft.com/office/officeart/2005/8/layout/bList2#3"/>
    <dgm:cxn modelId="{DA8E8D9D-56D2-4812-882D-D2C7E5963AF9}" type="presParOf" srcId="{37A76835-EF77-4632-B14E-5951C8F8E8E3}" destId="{ACA1A3E4-4290-4414-971D-182F2406EA2A}" srcOrd="0" destOrd="0" presId="urn:microsoft.com/office/officeart/2005/8/layout/bList2#3"/>
    <dgm:cxn modelId="{6456A087-6ADF-4B0D-8841-7B5A2A0C864C}" type="presParOf" srcId="{37A76835-EF77-4632-B14E-5951C8F8E8E3}" destId="{35FDC3AB-EC3A-43A2-957F-126DDA748BAE}" srcOrd="1" destOrd="0" presId="urn:microsoft.com/office/officeart/2005/8/layout/bList2#3"/>
    <dgm:cxn modelId="{950AE803-8D2D-4DF8-B367-6F12E4709B13}" type="presParOf" srcId="{37A76835-EF77-4632-B14E-5951C8F8E8E3}" destId="{0FFE5A52-961A-4C5F-9335-C182D70B7658}" srcOrd="2" destOrd="0" presId="urn:microsoft.com/office/officeart/2005/8/layout/bList2#3"/>
    <dgm:cxn modelId="{5E51CD17-9F23-4EE7-9B9D-8940B018EF7C}" type="presParOf" srcId="{37A76835-EF77-4632-B14E-5951C8F8E8E3}" destId="{89C49FFE-6553-471A-A763-B89C28B9AC80}" srcOrd="3" destOrd="0" presId="urn:microsoft.com/office/officeart/2005/8/layout/bList2#3"/>
    <dgm:cxn modelId="{64829445-4D20-499C-9711-DF503739C8B6}" type="presParOf" srcId="{0630DF05-02F0-4BFD-BBFE-56851BAAF17F}" destId="{71FFE9FA-3B33-4749-A17F-E79C7EA80E3B}" srcOrd="3" destOrd="0" presId="urn:microsoft.com/office/officeart/2005/8/layout/bList2#3"/>
    <dgm:cxn modelId="{4E010857-458E-4C5F-AC88-89EBCA6BED3C}" type="presParOf" srcId="{0630DF05-02F0-4BFD-BBFE-56851BAAF17F}" destId="{9FBF7ACC-3E59-45C1-B8F2-340B63F15079}" srcOrd="4" destOrd="0" presId="urn:microsoft.com/office/officeart/2005/8/layout/bList2#3"/>
    <dgm:cxn modelId="{31629886-000B-4DB0-ABBA-02938EF7107F}" type="presParOf" srcId="{9FBF7ACC-3E59-45C1-B8F2-340B63F15079}" destId="{51E344E0-BDBF-4CF8-B180-7EC943CE1EC3}" srcOrd="0" destOrd="0" presId="urn:microsoft.com/office/officeart/2005/8/layout/bList2#3"/>
    <dgm:cxn modelId="{AD06236C-1FE2-4DB6-B0AE-A0A5719EADF6}" type="presParOf" srcId="{9FBF7ACC-3E59-45C1-B8F2-340B63F15079}" destId="{7C05D100-DE8C-46EB-88C9-204E223D6635}" srcOrd="1" destOrd="0" presId="urn:microsoft.com/office/officeart/2005/8/layout/bList2#3"/>
    <dgm:cxn modelId="{7F346A28-F777-4C22-9105-7ED50664DE36}" type="presParOf" srcId="{9FBF7ACC-3E59-45C1-B8F2-340B63F15079}" destId="{0FE2D3F5-684E-425B-B01C-E00E46C293EA}" srcOrd="2" destOrd="0" presId="urn:microsoft.com/office/officeart/2005/8/layout/bList2#3"/>
    <dgm:cxn modelId="{347421B5-DC4F-4E55-963D-C43A2831CBD1}" type="presParOf" srcId="{9FBF7ACC-3E59-45C1-B8F2-340B63F15079}" destId="{882CC660-EF42-45D3-BFE2-6D31FF15DDF0}" srcOrd="3" destOrd="0" presId="urn:microsoft.com/office/officeart/2005/8/layout/b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6CD37-E65A-44ED-BD32-105E102B15E1}" type="doc">
      <dgm:prSet loTypeId="urn:microsoft.com/office/officeart/2005/8/layout/venn3" loCatId="relationship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pPr rtl="1"/>
          <a:endParaRPr lang="fa-IR"/>
        </a:p>
      </dgm:t>
    </dgm:pt>
    <dgm:pt modelId="{38410F32-2C67-4FE8-A0B6-33E114DE564E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chemeClr val="bg1"/>
              </a:solidFill>
              <a:cs typeface="B Mitra" pitchFamily="2" charset="-78"/>
            </a:rPr>
            <a:t>مدیران</a:t>
          </a:r>
          <a:endParaRPr lang="fa-IR" sz="2400" dirty="0">
            <a:solidFill>
              <a:schemeClr val="bg1"/>
            </a:solidFill>
            <a:cs typeface="B Mitra" pitchFamily="2" charset="-78"/>
          </a:endParaRPr>
        </a:p>
      </dgm:t>
    </dgm:pt>
    <dgm:pt modelId="{2CD2CCEA-808D-437C-AE6E-04202F143893}" type="parTrans" cxnId="{5E22E044-7784-4D90-91E7-2B7AB53DC5CC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Mitra" pitchFamily="2" charset="-78"/>
          </a:endParaRPr>
        </a:p>
      </dgm:t>
    </dgm:pt>
    <dgm:pt modelId="{D1DC8422-457C-4DFE-88C1-9D3C84EBE37A}" type="sibTrans" cxnId="{5E22E044-7784-4D90-91E7-2B7AB53DC5CC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Mitra" pitchFamily="2" charset="-78"/>
          </a:endParaRPr>
        </a:p>
      </dgm:t>
    </dgm:pt>
    <dgm:pt modelId="{8C1EB0E8-0611-4001-B4A0-3740518906F7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chemeClr val="bg1"/>
              </a:solidFill>
              <a:cs typeface="B Mitra" pitchFamily="2" charset="-78"/>
            </a:rPr>
            <a:t>سرمایه گذاران</a:t>
          </a:r>
          <a:endParaRPr lang="fa-IR" sz="2400" dirty="0">
            <a:solidFill>
              <a:schemeClr val="bg1"/>
            </a:solidFill>
            <a:cs typeface="B Mitra" pitchFamily="2" charset="-78"/>
          </a:endParaRPr>
        </a:p>
      </dgm:t>
    </dgm:pt>
    <dgm:pt modelId="{8716621D-B6B5-4157-ACBD-71E67744BFF4}" type="parTrans" cxnId="{2525FDAF-B736-48FB-89F1-082B117E22DE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Mitra" pitchFamily="2" charset="-78"/>
          </a:endParaRPr>
        </a:p>
      </dgm:t>
    </dgm:pt>
    <dgm:pt modelId="{A4A0CBCD-A20F-40E7-B029-0A88F886F252}" type="sibTrans" cxnId="{2525FDAF-B736-48FB-89F1-082B117E22DE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Mitra" pitchFamily="2" charset="-78"/>
          </a:endParaRPr>
        </a:p>
      </dgm:t>
    </dgm:pt>
    <dgm:pt modelId="{C46722F9-C7E5-47D5-915D-E4D0BB0833F8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chemeClr val="bg1"/>
              </a:solidFill>
              <a:cs typeface="B Mitra" pitchFamily="2" charset="-78"/>
            </a:rPr>
            <a:t>اعتبار دهندگان</a:t>
          </a:r>
          <a:endParaRPr lang="fa-IR" sz="2400" dirty="0">
            <a:solidFill>
              <a:schemeClr val="bg1"/>
            </a:solidFill>
            <a:cs typeface="B Mitra" pitchFamily="2" charset="-78"/>
          </a:endParaRPr>
        </a:p>
      </dgm:t>
    </dgm:pt>
    <dgm:pt modelId="{709766C6-53DB-4AD6-9476-E3016697CBAE}" type="parTrans" cxnId="{0C17387F-1C04-42D0-A9DA-665E8D270487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Mitra" pitchFamily="2" charset="-78"/>
          </a:endParaRPr>
        </a:p>
      </dgm:t>
    </dgm:pt>
    <dgm:pt modelId="{9EF5B1A4-C9BB-4169-B95C-D2530BC7686D}" type="sibTrans" cxnId="{0C17387F-1C04-42D0-A9DA-665E8D270487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Mitra" pitchFamily="2" charset="-78"/>
          </a:endParaRPr>
        </a:p>
      </dgm:t>
    </dgm:pt>
    <dgm:pt modelId="{D33DA1A8-2E4C-4727-BFDB-E57D7C668EB8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chemeClr val="bg1"/>
              </a:solidFill>
              <a:cs typeface="B Mitra" pitchFamily="2" charset="-78"/>
            </a:rPr>
            <a:t>تحلیلگران مالی</a:t>
          </a:r>
          <a:endParaRPr lang="fa-IR" sz="2400" dirty="0">
            <a:solidFill>
              <a:schemeClr val="bg1"/>
            </a:solidFill>
            <a:cs typeface="B Mitra" pitchFamily="2" charset="-78"/>
          </a:endParaRPr>
        </a:p>
      </dgm:t>
    </dgm:pt>
    <dgm:pt modelId="{0860F21C-1B01-4E2B-8024-66406F93E8CA}" type="parTrans" cxnId="{841B0584-6C7C-4652-BF70-CC963A86C6B3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Mitra" pitchFamily="2" charset="-78"/>
          </a:endParaRPr>
        </a:p>
      </dgm:t>
    </dgm:pt>
    <dgm:pt modelId="{A8F94F42-97BD-4E7E-BA4C-8476E0A5F2E6}" type="sibTrans" cxnId="{841B0584-6C7C-4652-BF70-CC963A86C6B3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  <a:cs typeface="B Mitra" pitchFamily="2" charset="-78"/>
          </a:endParaRPr>
        </a:p>
      </dgm:t>
    </dgm:pt>
    <dgm:pt modelId="{072F9B93-7D62-448F-8759-13C60AAB51A4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chemeClr val="bg1"/>
              </a:solidFill>
              <a:cs typeface="B Mitra" pitchFamily="2" charset="-78"/>
            </a:rPr>
            <a:t>حسابرسان</a:t>
          </a:r>
          <a:endParaRPr lang="fa-IR" sz="2400" dirty="0">
            <a:solidFill>
              <a:schemeClr val="bg1"/>
            </a:solidFill>
            <a:cs typeface="B Mitra" pitchFamily="2" charset="-78"/>
          </a:endParaRPr>
        </a:p>
      </dgm:t>
    </dgm:pt>
    <dgm:pt modelId="{8156FC16-2CD0-4B01-9DD2-451ACBFEA02A}" type="parTrans" cxnId="{F19CF5B9-2166-4851-AFB3-0AE1D48E7E41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</a:endParaRPr>
        </a:p>
      </dgm:t>
    </dgm:pt>
    <dgm:pt modelId="{AF27941D-2E2E-4332-8FD2-B00A1875F08A}" type="sibTrans" cxnId="{F19CF5B9-2166-4851-AFB3-0AE1D48E7E41}">
      <dgm:prSet/>
      <dgm:spPr/>
      <dgm:t>
        <a:bodyPr/>
        <a:lstStyle/>
        <a:p>
          <a:pPr rtl="1"/>
          <a:endParaRPr lang="fa-IR" sz="2400">
            <a:solidFill>
              <a:schemeClr val="bg1"/>
            </a:solidFill>
          </a:endParaRPr>
        </a:p>
      </dgm:t>
    </dgm:pt>
    <dgm:pt modelId="{D84AC64D-4ADD-4119-A34F-9ECB980B5660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chemeClr val="bg1"/>
              </a:solidFill>
              <a:cs typeface="B Mitra" pitchFamily="2" charset="-78"/>
            </a:rPr>
            <a:t>حسابداران</a:t>
          </a:r>
          <a:endParaRPr lang="fa-IR" sz="2400" dirty="0">
            <a:solidFill>
              <a:schemeClr val="bg1"/>
            </a:solidFill>
            <a:cs typeface="B Mitra" pitchFamily="2" charset="-78"/>
          </a:endParaRPr>
        </a:p>
      </dgm:t>
    </dgm:pt>
    <dgm:pt modelId="{110131BE-ADAC-440E-BCCC-107F1D8B8CE9}" type="parTrans" cxnId="{705497CC-35AB-4D97-8A81-A3FB4E15C180}">
      <dgm:prSet/>
      <dgm:spPr/>
      <dgm:t>
        <a:bodyPr/>
        <a:lstStyle/>
        <a:p>
          <a:pPr rtl="1"/>
          <a:endParaRPr lang="fa-IR"/>
        </a:p>
      </dgm:t>
    </dgm:pt>
    <dgm:pt modelId="{BE643CEF-16FC-494E-A073-97DB99BEAE0F}" type="sibTrans" cxnId="{705497CC-35AB-4D97-8A81-A3FB4E15C180}">
      <dgm:prSet/>
      <dgm:spPr/>
      <dgm:t>
        <a:bodyPr/>
        <a:lstStyle/>
        <a:p>
          <a:pPr rtl="1"/>
          <a:endParaRPr lang="fa-IR"/>
        </a:p>
      </dgm:t>
    </dgm:pt>
    <dgm:pt modelId="{DFDBC307-A175-4B68-B4ED-48B870406FF0}" type="pres">
      <dgm:prSet presAssocID="{FDC6CD37-E65A-44ED-BD32-105E102B15E1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A3B85BC-D327-4035-A3F0-FD59460D9E7D}" type="pres">
      <dgm:prSet presAssocID="{38410F32-2C67-4FE8-A0B6-33E114DE564E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527B594-5D55-4C3D-BB81-E5E7F2A92D0B}" type="pres">
      <dgm:prSet presAssocID="{D1DC8422-457C-4DFE-88C1-9D3C84EBE37A}" presName="space" presStyleCnt="0"/>
      <dgm:spPr/>
    </dgm:pt>
    <dgm:pt modelId="{12157B0B-0845-4FA6-A1A5-747AD14E1C39}" type="pres">
      <dgm:prSet presAssocID="{D84AC64D-4ADD-4119-A34F-9ECB980B5660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29DC201-8CA3-43AE-975C-95691813BB77}" type="pres">
      <dgm:prSet presAssocID="{BE643CEF-16FC-494E-A073-97DB99BEAE0F}" presName="space" presStyleCnt="0"/>
      <dgm:spPr/>
    </dgm:pt>
    <dgm:pt modelId="{988220CB-A114-4174-BD00-7A8F8A94A511}" type="pres">
      <dgm:prSet presAssocID="{072F9B93-7D62-448F-8759-13C60AAB51A4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1B22CD7-97D5-456D-9EC9-FFCE1BA3F1B4}" type="pres">
      <dgm:prSet presAssocID="{AF27941D-2E2E-4332-8FD2-B00A1875F08A}" presName="space" presStyleCnt="0"/>
      <dgm:spPr/>
    </dgm:pt>
    <dgm:pt modelId="{A747C20A-D211-476E-8725-7B90E8BB2C9F}" type="pres">
      <dgm:prSet presAssocID="{8C1EB0E8-0611-4001-B4A0-3740518906F7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D298A2E-5C1E-4D48-9E4C-03BA2CDD9FF4}" type="pres">
      <dgm:prSet presAssocID="{A4A0CBCD-A20F-40E7-B029-0A88F886F252}" presName="space" presStyleCnt="0"/>
      <dgm:spPr/>
    </dgm:pt>
    <dgm:pt modelId="{ED571FDF-D824-40B4-9134-CB9D96994160}" type="pres">
      <dgm:prSet presAssocID="{C46722F9-C7E5-47D5-915D-E4D0BB0833F8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3968059-BC1C-4B7D-801C-8CAB6F6DB1A6}" type="pres">
      <dgm:prSet presAssocID="{9EF5B1A4-C9BB-4169-B95C-D2530BC7686D}" presName="space" presStyleCnt="0"/>
      <dgm:spPr/>
    </dgm:pt>
    <dgm:pt modelId="{C54AC7CC-A636-497D-94CC-A444ED025F7A}" type="pres">
      <dgm:prSet presAssocID="{D33DA1A8-2E4C-4727-BFDB-E57D7C668EB8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C17387F-1C04-42D0-A9DA-665E8D270487}" srcId="{FDC6CD37-E65A-44ED-BD32-105E102B15E1}" destId="{C46722F9-C7E5-47D5-915D-E4D0BB0833F8}" srcOrd="4" destOrd="0" parTransId="{709766C6-53DB-4AD6-9476-E3016697CBAE}" sibTransId="{9EF5B1A4-C9BB-4169-B95C-D2530BC7686D}"/>
    <dgm:cxn modelId="{3A84EE81-AD24-4BA1-9E22-A39C426D482A}" type="presOf" srcId="{FDC6CD37-E65A-44ED-BD32-105E102B15E1}" destId="{DFDBC307-A175-4B68-B4ED-48B870406FF0}" srcOrd="0" destOrd="0" presId="urn:microsoft.com/office/officeart/2005/8/layout/venn3"/>
    <dgm:cxn modelId="{7BB011CB-958C-4FA2-83A3-B50370BA39BF}" type="presOf" srcId="{072F9B93-7D62-448F-8759-13C60AAB51A4}" destId="{988220CB-A114-4174-BD00-7A8F8A94A511}" srcOrd="0" destOrd="0" presId="urn:microsoft.com/office/officeart/2005/8/layout/venn3"/>
    <dgm:cxn modelId="{32CDC551-E933-4514-9785-E3670329B41A}" type="presOf" srcId="{D33DA1A8-2E4C-4727-BFDB-E57D7C668EB8}" destId="{C54AC7CC-A636-497D-94CC-A444ED025F7A}" srcOrd="0" destOrd="0" presId="urn:microsoft.com/office/officeart/2005/8/layout/venn3"/>
    <dgm:cxn modelId="{F19CF5B9-2166-4851-AFB3-0AE1D48E7E41}" srcId="{FDC6CD37-E65A-44ED-BD32-105E102B15E1}" destId="{072F9B93-7D62-448F-8759-13C60AAB51A4}" srcOrd="2" destOrd="0" parTransId="{8156FC16-2CD0-4B01-9DD2-451ACBFEA02A}" sibTransId="{AF27941D-2E2E-4332-8FD2-B00A1875F08A}"/>
    <dgm:cxn modelId="{017EA31C-4CE1-4E33-9BBF-618F2D13A876}" type="presOf" srcId="{D84AC64D-4ADD-4119-A34F-9ECB980B5660}" destId="{12157B0B-0845-4FA6-A1A5-747AD14E1C39}" srcOrd="0" destOrd="0" presId="urn:microsoft.com/office/officeart/2005/8/layout/venn3"/>
    <dgm:cxn modelId="{F83BA553-2899-448A-A736-A2AA713DAC35}" type="presOf" srcId="{38410F32-2C67-4FE8-A0B6-33E114DE564E}" destId="{AA3B85BC-D327-4035-A3F0-FD59460D9E7D}" srcOrd="0" destOrd="0" presId="urn:microsoft.com/office/officeart/2005/8/layout/venn3"/>
    <dgm:cxn modelId="{705497CC-35AB-4D97-8A81-A3FB4E15C180}" srcId="{FDC6CD37-E65A-44ED-BD32-105E102B15E1}" destId="{D84AC64D-4ADD-4119-A34F-9ECB980B5660}" srcOrd="1" destOrd="0" parTransId="{110131BE-ADAC-440E-BCCC-107F1D8B8CE9}" sibTransId="{BE643CEF-16FC-494E-A073-97DB99BEAE0F}"/>
    <dgm:cxn modelId="{1285126F-D820-4AA9-AFDC-C856D1E85590}" type="presOf" srcId="{8C1EB0E8-0611-4001-B4A0-3740518906F7}" destId="{A747C20A-D211-476E-8725-7B90E8BB2C9F}" srcOrd="0" destOrd="0" presId="urn:microsoft.com/office/officeart/2005/8/layout/venn3"/>
    <dgm:cxn modelId="{841B0584-6C7C-4652-BF70-CC963A86C6B3}" srcId="{FDC6CD37-E65A-44ED-BD32-105E102B15E1}" destId="{D33DA1A8-2E4C-4727-BFDB-E57D7C668EB8}" srcOrd="5" destOrd="0" parTransId="{0860F21C-1B01-4E2B-8024-66406F93E8CA}" sibTransId="{A8F94F42-97BD-4E7E-BA4C-8476E0A5F2E6}"/>
    <dgm:cxn modelId="{5E22E044-7784-4D90-91E7-2B7AB53DC5CC}" srcId="{FDC6CD37-E65A-44ED-BD32-105E102B15E1}" destId="{38410F32-2C67-4FE8-A0B6-33E114DE564E}" srcOrd="0" destOrd="0" parTransId="{2CD2CCEA-808D-437C-AE6E-04202F143893}" sibTransId="{D1DC8422-457C-4DFE-88C1-9D3C84EBE37A}"/>
    <dgm:cxn modelId="{8693394B-B187-42EB-AEBA-62AAF04122E8}" type="presOf" srcId="{C46722F9-C7E5-47D5-915D-E4D0BB0833F8}" destId="{ED571FDF-D824-40B4-9134-CB9D96994160}" srcOrd="0" destOrd="0" presId="urn:microsoft.com/office/officeart/2005/8/layout/venn3"/>
    <dgm:cxn modelId="{2525FDAF-B736-48FB-89F1-082B117E22DE}" srcId="{FDC6CD37-E65A-44ED-BD32-105E102B15E1}" destId="{8C1EB0E8-0611-4001-B4A0-3740518906F7}" srcOrd="3" destOrd="0" parTransId="{8716621D-B6B5-4157-ACBD-71E67744BFF4}" sibTransId="{A4A0CBCD-A20F-40E7-B029-0A88F886F252}"/>
    <dgm:cxn modelId="{0D1D1510-61CC-493F-9BD8-3B32C3C11987}" type="presParOf" srcId="{DFDBC307-A175-4B68-B4ED-48B870406FF0}" destId="{AA3B85BC-D327-4035-A3F0-FD59460D9E7D}" srcOrd="0" destOrd="0" presId="urn:microsoft.com/office/officeart/2005/8/layout/venn3"/>
    <dgm:cxn modelId="{69679E4F-A8C7-47B2-ABFE-861B60C09305}" type="presParOf" srcId="{DFDBC307-A175-4B68-B4ED-48B870406FF0}" destId="{B527B594-5D55-4C3D-BB81-E5E7F2A92D0B}" srcOrd="1" destOrd="0" presId="urn:microsoft.com/office/officeart/2005/8/layout/venn3"/>
    <dgm:cxn modelId="{4C65B218-3C37-400C-BCFF-B93ABBC0DD27}" type="presParOf" srcId="{DFDBC307-A175-4B68-B4ED-48B870406FF0}" destId="{12157B0B-0845-4FA6-A1A5-747AD14E1C39}" srcOrd="2" destOrd="0" presId="urn:microsoft.com/office/officeart/2005/8/layout/venn3"/>
    <dgm:cxn modelId="{915C5A8C-421B-4D8C-8748-08098415CAE8}" type="presParOf" srcId="{DFDBC307-A175-4B68-B4ED-48B870406FF0}" destId="{829DC201-8CA3-43AE-975C-95691813BB77}" srcOrd="3" destOrd="0" presId="urn:microsoft.com/office/officeart/2005/8/layout/venn3"/>
    <dgm:cxn modelId="{E3B77452-3457-4C19-8E3D-C82AA5ABB686}" type="presParOf" srcId="{DFDBC307-A175-4B68-B4ED-48B870406FF0}" destId="{988220CB-A114-4174-BD00-7A8F8A94A511}" srcOrd="4" destOrd="0" presId="urn:microsoft.com/office/officeart/2005/8/layout/venn3"/>
    <dgm:cxn modelId="{6A2E2861-6CD7-411A-A6DA-77017251E149}" type="presParOf" srcId="{DFDBC307-A175-4B68-B4ED-48B870406FF0}" destId="{11B22CD7-97D5-456D-9EC9-FFCE1BA3F1B4}" srcOrd="5" destOrd="0" presId="urn:microsoft.com/office/officeart/2005/8/layout/venn3"/>
    <dgm:cxn modelId="{CD47FC87-F8DD-460C-BA3D-9C5299ED6C59}" type="presParOf" srcId="{DFDBC307-A175-4B68-B4ED-48B870406FF0}" destId="{A747C20A-D211-476E-8725-7B90E8BB2C9F}" srcOrd="6" destOrd="0" presId="urn:microsoft.com/office/officeart/2005/8/layout/venn3"/>
    <dgm:cxn modelId="{E6A6DE27-DF9B-45B9-898A-A47CA3F7F735}" type="presParOf" srcId="{DFDBC307-A175-4B68-B4ED-48B870406FF0}" destId="{2D298A2E-5C1E-4D48-9E4C-03BA2CDD9FF4}" srcOrd="7" destOrd="0" presId="urn:microsoft.com/office/officeart/2005/8/layout/venn3"/>
    <dgm:cxn modelId="{F4544010-AD64-429B-AD2C-6295DBB0B782}" type="presParOf" srcId="{DFDBC307-A175-4B68-B4ED-48B870406FF0}" destId="{ED571FDF-D824-40B4-9134-CB9D96994160}" srcOrd="8" destOrd="0" presId="urn:microsoft.com/office/officeart/2005/8/layout/venn3"/>
    <dgm:cxn modelId="{8E3F8AB1-C494-4A9F-BEF5-AA8E5C428C00}" type="presParOf" srcId="{DFDBC307-A175-4B68-B4ED-48B870406FF0}" destId="{63968059-BC1C-4B7D-801C-8CAB6F6DB1A6}" srcOrd="9" destOrd="0" presId="urn:microsoft.com/office/officeart/2005/8/layout/venn3"/>
    <dgm:cxn modelId="{EE7C9BFD-5454-4210-876C-022D2D247931}" type="presParOf" srcId="{DFDBC307-A175-4B68-B4ED-48B870406FF0}" destId="{C54AC7CC-A636-497D-94CC-A444ED025F7A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2/2/2018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9716D-2DEE-4597-8692-CD00D64E1820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854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9B1-45E7-453F-A6B5-2E3C3CB40AF6}" type="datetime1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1F73-C0BB-450B-969B-D93E1B9CE7CB}" type="datetime1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2" y="274640"/>
            <a:ext cx="1422031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10" y="274640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E7A5-7AA5-4EC5-A84F-3A31F20BCCF9}" type="datetime1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ChangeArrowheads="1"/>
          </p:cNvSpPr>
          <p:nvPr/>
        </p:nvSpPr>
        <p:spPr bwMode="invGray">
          <a:xfrm>
            <a:off x="0" y="0"/>
            <a:ext cx="12188825" cy="8001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ctrTitle"/>
          </p:nvPr>
        </p:nvSpPr>
        <p:spPr bwMode="invGray">
          <a:xfrm>
            <a:off x="-67716" y="0"/>
            <a:ext cx="12256541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2164" name="Picture 1028" descr="C:\WINDOWS\DESKTOP\kpm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241237" y="147639"/>
            <a:ext cx="1051710" cy="331787"/>
          </a:xfrm>
          <a:prstGeom prst="rect">
            <a:avLst/>
          </a:prstGeom>
          <a:noFill/>
        </p:spPr>
      </p:pic>
      <p:sp>
        <p:nvSpPr>
          <p:cNvPr id="92165" name="Rectangle 1029"/>
          <p:cNvSpPr>
            <a:spLocks noChangeArrowheads="1"/>
          </p:cNvSpPr>
          <p:nvPr/>
        </p:nvSpPr>
        <p:spPr bwMode="invGray">
          <a:xfrm>
            <a:off x="4706241" y="5318125"/>
            <a:ext cx="699164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fa-IR" sz="2400">
              <a:latin typeface="Times New Roman" pitchFamily="18" charset="0"/>
            </a:endParaRPr>
          </a:p>
        </p:txBody>
      </p:sp>
      <p:pic>
        <p:nvPicPr>
          <p:cNvPr id="92166" name="Picture 1030" descr="C:\CLIENTS\IRM GRAPHICS\SIC.JPG"/>
          <p:cNvPicPr>
            <a:picLocks noChangeAspect="1" noChangeArrowheads="1"/>
          </p:cNvPicPr>
          <p:nvPr/>
        </p:nvPicPr>
        <p:blipFill>
          <a:blip r:embed="rId3"/>
          <a:srcRect l="77975" r="356"/>
          <a:stretch>
            <a:fillRect/>
          </a:stretch>
        </p:blipFill>
        <p:spPr bwMode="auto">
          <a:xfrm>
            <a:off x="8701467" y="2324101"/>
            <a:ext cx="2065329" cy="23161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167" name="Picture 1031" descr="C:\CLIENTS\IRM GRAPHICS\SIC.JPG"/>
          <p:cNvPicPr>
            <a:picLocks noChangeAspect="1" noChangeArrowheads="1"/>
          </p:cNvPicPr>
          <p:nvPr/>
        </p:nvPicPr>
        <p:blipFill>
          <a:blip r:embed="rId3"/>
          <a:srcRect l="52576" r="25577"/>
          <a:stretch>
            <a:fillRect/>
          </a:stretch>
        </p:blipFill>
        <p:spPr bwMode="auto">
          <a:xfrm>
            <a:off x="6297559" y="2324101"/>
            <a:ext cx="2082258" cy="23161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168" name="Picture 1032" descr="C:\CLIENTS\IRM GRAPHICS\SIC.JPG"/>
          <p:cNvPicPr>
            <a:picLocks noChangeAspect="1" noChangeArrowheads="1"/>
          </p:cNvPicPr>
          <p:nvPr/>
        </p:nvPicPr>
        <p:blipFill>
          <a:blip r:embed="rId3"/>
          <a:srcRect l="30017" r="48135"/>
          <a:stretch>
            <a:fillRect/>
          </a:stretch>
        </p:blipFill>
        <p:spPr bwMode="auto">
          <a:xfrm>
            <a:off x="3910581" y="2324101"/>
            <a:ext cx="2082258" cy="23161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169" name="Picture 1033" descr="C:\CLIENTS\IRM GRAPHICS\SIC.JPG"/>
          <p:cNvPicPr>
            <a:picLocks noChangeAspect="1" noChangeArrowheads="1"/>
          </p:cNvPicPr>
          <p:nvPr/>
        </p:nvPicPr>
        <p:blipFill>
          <a:blip r:embed="rId3"/>
          <a:srcRect r="78220"/>
          <a:stretch>
            <a:fillRect/>
          </a:stretch>
        </p:blipFill>
        <p:spPr bwMode="auto">
          <a:xfrm>
            <a:off x="1523603" y="2324101"/>
            <a:ext cx="2075910" cy="2316163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4076" y="1773238"/>
            <a:ext cx="4672383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9606" y="1773238"/>
            <a:ext cx="4672383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0E78-F567-448D-842D-3F36AB657F6F}" type="datetime1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619" y="0"/>
            <a:ext cx="304720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38472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4076" y="1773238"/>
            <a:ext cx="4672383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209606" y="1773238"/>
            <a:ext cx="4672383" cy="4038600"/>
          </a:xfrm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1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9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7B32-378B-47E2-B487-5CA2106529BC}" type="datetime1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50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50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60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0B7-927E-4E79-8510-FA0CFFE7EA3B}" type="datetime1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3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60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3799-BF29-4BCA-81C7-8FAA8EE92FF5}" type="datetime1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70D3-8056-4532-914B-0274534B095B}" type="datetime1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65C7-D92C-466A-8459-376C13FBD95B}" type="datetime1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7" y="482600"/>
            <a:ext cx="6805426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4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6C8-6CD8-41D2-8412-F93B58FF6E13}" type="datetime1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7" y="0"/>
            <a:ext cx="802431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6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6" y="279403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6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8350-4598-4F3D-AB78-C66F9C9BBB07}" type="datetime1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1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8" y="6400803"/>
            <a:ext cx="2742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C12E384-36DD-47F9-88C3-07F6F5412A8C}" type="datetime1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3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3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10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10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88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&lt;Click to Edit Master Title Style&gt;</a:t>
            </a:r>
          </a:p>
        </p:txBody>
      </p:sp>
      <p:pic>
        <p:nvPicPr>
          <p:cNvPr id="91140" name="Picture 4" descr="C:\WINDOWS\DESKTOP\kpmg.b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190450" y="6378576"/>
            <a:ext cx="1117309" cy="352425"/>
          </a:xfrm>
          <a:prstGeom prst="rect">
            <a:avLst/>
          </a:prstGeom>
          <a:noFill/>
        </p:spPr>
      </p:pic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4076" y="1773238"/>
            <a:ext cx="95479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114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114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114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114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11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6075" indent="-346075" algn="l" rtl="0" eaLnBrk="0" fontAlgn="base" hangingPunct="0">
        <a:spcBef>
          <a:spcPct val="30000"/>
        </a:spcBef>
        <a:spcAft>
          <a:spcPct val="0"/>
        </a:spcAft>
        <a:buClr>
          <a:srgbClr val="E7D791"/>
        </a:buClr>
        <a:buSzPct val="95000"/>
        <a:buFont typeface="Monotype Sorts" pitchFamily="2" charset="2"/>
        <a:buBlip>
          <a:blip r:embed="rId15"/>
        </a:buBlip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860425" indent="-341313" algn="l" rtl="0" eaLnBrk="0" fontAlgn="base" hangingPunct="0">
        <a:spcBef>
          <a:spcPct val="30000"/>
        </a:spcBef>
        <a:spcAft>
          <a:spcPct val="0"/>
        </a:spcAft>
        <a:buSzPct val="35000"/>
        <a:buBlip>
          <a:blip r:embed="rId16"/>
        </a:buBlip>
        <a:defRPr sz="2400" b="1">
          <a:solidFill>
            <a:schemeClr val="bg1"/>
          </a:solidFill>
          <a:latin typeface="+mn-lt"/>
        </a:defRPr>
      </a:lvl2pPr>
      <a:lvl3pPr marL="1203325" indent="-228600" algn="l" rtl="0" eaLnBrk="0" fontAlgn="base" hangingPunct="0">
        <a:spcBef>
          <a:spcPct val="30000"/>
        </a:spcBef>
        <a:spcAft>
          <a:spcPct val="0"/>
        </a:spcAft>
        <a:buSzPct val="65000"/>
        <a:buBlip>
          <a:blip r:embed="rId17"/>
        </a:buBlip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SzPct val="40000"/>
        <a:buFont typeface="Monotype Sorts" pitchFamily="2" charset="2"/>
        <a:buChar char="n"/>
        <a:defRPr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SzPct val="30000"/>
        <a:buFont typeface="Monotype Sorts" pitchFamily="2" charset="2"/>
        <a:buChar char="u"/>
        <a:defRPr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30000"/>
        </a:spcBef>
        <a:spcAft>
          <a:spcPct val="0"/>
        </a:spcAft>
        <a:buSzPct val="30000"/>
        <a:buFont typeface="Monotype Sorts" pitchFamily="2" charset="2"/>
        <a:buChar char="u"/>
        <a:defRPr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30000"/>
        </a:spcBef>
        <a:spcAft>
          <a:spcPct val="0"/>
        </a:spcAft>
        <a:buSzPct val="30000"/>
        <a:buFont typeface="Monotype Sorts" pitchFamily="2" charset="2"/>
        <a:buChar char="u"/>
        <a:defRPr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30000"/>
        </a:spcBef>
        <a:spcAft>
          <a:spcPct val="0"/>
        </a:spcAft>
        <a:buSzPct val="30000"/>
        <a:buFont typeface="Monotype Sorts" pitchFamily="2" charset="2"/>
        <a:buChar char="u"/>
        <a:defRPr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30000"/>
        </a:spcBef>
        <a:spcAft>
          <a:spcPct val="0"/>
        </a:spcAft>
        <a:buSzPct val="30000"/>
        <a:buFont typeface="Monotype Sorts" pitchFamily="2" charset="2"/>
        <a:buChar char="u"/>
        <a:defRPr b="1">
          <a:solidFill>
            <a:schemeClr val="bg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587" y="-71462"/>
            <a:ext cx="8523305" cy="1868492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Titr" pitchFamily="2" charset="-78"/>
              </a:rPr>
              <a:t>سیستم های اطلاعاتی حسابداری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310436" y="1916832"/>
            <a:ext cx="4567230" cy="18002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55000" lnSpcReduction="20000"/>
          </a:bodyPr>
          <a:lstStyle/>
          <a:p>
            <a:pPr marL="0" marR="0" lvl="0" indent="0" algn="ctr" defTabSz="1218987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نویسندگان:</a:t>
            </a:r>
            <a:b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دکتر مهدی مرادی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(دانشیار دانشگاه فردوسی مشهد)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3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نعیمه بیات</a:t>
            </a:r>
            <a:endParaRPr kumimoji="0" lang="fa-IR" sz="3800" b="0" i="0" u="none" strike="noStrike" kern="1200" cap="none" spc="0" normalizeH="0" baseline="0" noProof="0" dirty="0">
              <a:ln w="0"/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B Davat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3595" y="4296917"/>
            <a:ext cx="4760912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www.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hesabketab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.org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مرجع آموزش و فایل‌های حسابداری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a-IR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100" name="Bevel 99"/>
          <p:cNvSpPr/>
          <p:nvPr/>
        </p:nvSpPr>
        <p:spPr>
          <a:xfrm>
            <a:off x="1308066" y="571480"/>
            <a:ext cx="8858312" cy="1000132"/>
          </a:xfrm>
          <a:prstGeom prst="beve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Zar" pitchFamily="2" charset="-78"/>
              </a:rPr>
              <a:t>مبادله الکترونیکی داده</a:t>
            </a:r>
            <a:endParaRPr lang="fa-IR" sz="32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41" name="Content Placeholder 6"/>
          <p:cNvSpPr>
            <a:spLocks noGrp="1"/>
          </p:cNvSpPr>
          <p:nvPr>
            <p:ph sz="half" idx="4294967295"/>
          </p:nvPr>
        </p:nvSpPr>
        <p:spPr>
          <a:xfrm>
            <a:off x="6297560" y="1701800"/>
            <a:ext cx="4977104" cy="4470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مبادله الکترونیکی داده با حذف ورود دستی داده‌ها و همچنین حذف انتقال، پردازش و ذخیره‌سازی حجم عظیمی از اسناد کاغذی، هزینه‌های معاملات را به نحو چشم گیری کاهش می‌دهد. 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latin typeface="Calibri"/>
                <a:cs typeface="B Nazanin"/>
              </a:rPr>
              <a:t>با استفاده از این روش داده های معامله به صورت خودکار میان رایانه های مختلف مبادله می شود.</a:t>
            </a:r>
            <a:endParaRPr lang="fa-IR" sz="2800" dirty="0"/>
          </a:p>
        </p:txBody>
      </p:sp>
      <p:pic>
        <p:nvPicPr>
          <p:cNvPr id="5122" name="Picture 2" descr="D:\دانشگاه امام رضا\متفرقه\pic\2548368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56851">
            <a:off x="1022314" y="2214554"/>
            <a:ext cx="4429124" cy="332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100" name="Bevel 99"/>
          <p:cNvSpPr/>
          <p:nvPr/>
        </p:nvSpPr>
        <p:spPr>
          <a:xfrm>
            <a:off x="1308066" y="571480"/>
            <a:ext cx="9072626" cy="1000132"/>
          </a:xfrm>
          <a:prstGeom prst="beve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3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Zar" pitchFamily="2" charset="-78"/>
              </a:rPr>
              <a:t>مبادله الکترونیکی داده های مالی</a:t>
            </a:r>
            <a:endParaRPr lang="fa-IR" sz="32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41" name="Content Placeholder 6"/>
          <p:cNvSpPr>
            <a:spLocks noGrp="1"/>
          </p:cNvSpPr>
          <p:nvPr>
            <p:ph sz="half" idx="4294967295"/>
          </p:nvPr>
        </p:nvSpPr>
        <p:spPr>
          <a:xfrm>
            <a:off x="1308066" y="1701800"/>
            <a:ext cx="9072626" cy="4470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3200" dirty="0" smtClean="0">
                <a:latin typeface="Calibri"/>
                <a:ea typeface="Calibri"/>
                <a:cs typeface="B Nazanin"/>
              </a:rPr>
              <a:t>یکپارچه کردن سیستم انتقال الکترونیکی وجوه با مبادله الکترونیکی داده‌ها، مبادله الکترونیکی داده‌های مالی نامیده می‌شود</a:t>
            </a:r>
            <a:endParaRPr lang="fa-I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598" y="3357562"/>
            <a:ext cx="8953218" cy="297482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636" y="285728"/>
            <a:ext cx="7313295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قسمت دوم- زبان گزارشگری مالی توسعه پذیر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6" name="Picture 5" descr="xbrl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26" y="1928802"/>
            <a:ext cx="6507351" cy="300039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636" y="3714752"/>
            <a:ext cx="7313295" cy="762000"/>
          </a:xfr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  <a:t>گزارشگری مالی اینترنتی</a:t>
            </a:r>
            <a:endParaRPr lang="fa-IR" sz="3600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Zar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3017" y="4714884"/>
            <a:ext cx="7313295" cy="1643074"/>
          </a:xfr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txBody>
          <a:bodyPr>
            <a:noAutofit/>
          </a:bodyPr>
          <a:lstStyle/>
          <a:p>
            <a:pPr algn="justLow"/>
            <a:r>
              <a:rPr lang="fa-IR" sz="3200" dirty="0" smtClean="0">
                <a:latin typeface="Calibri"/>
                <a:ea typeface="Calibri"/>
                <a:cs typeface="B Nazanin"/>
              </a:rPr>
              <a:t>به استفاده از وب سایت‌های شرکت به منظور انتشار اطلاعات مربوط به عملکرد مالی شرکت‌ها اشاره دارد.</a:t>
            </a:r>
            <a:endParaRPr lang="fa-I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6" name="Picture 2" descr="D:\دانشگاه امام رضا\متفرقه\pic\Local-National-Online-Report-Step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1206" y="142852"/>
            <a:ext cx="5214974" cy="3385411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</p:pic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70542" y="785795"/>
            <a:ext cx="56182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C00000"/>
                </a:solidFill>
                <a:latin typeface="Firoozeh_Nabi" pitchFamily="2" charset="0"/>
                <a:cs typeface="B Zar" pitchFamily="2" charset="-78"/>
              </a:rPr>
              <a:t>تعریف</a:t>
            </a:r>
            <a:r>
              <a:rPr lang="en-US" sz="3200" b="1" dirty="0" smtClean="0">
                <a:solidFill>
                  <a:srgbClr val="C00000"/>
                </a:solidFill>
                <a:latin typeface="Firoozeh_Nabi" pitchFamily="2" charset="0"/>
                <a:cs typeface="B Zar" pitchFamily="2" charset="-78"/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  <a:cs typeface="B Zar" pitchFamily="2" charset="-78"/>
              </a:rPr>
              <a:t>XBRL </a:t>
            </a:r>
            <a:r>
              <a:rPr lang="en-US" sz="3200" b="1" dirty="0" smtClean="0">
                <a:solidFill>
                  <a:srgbClr val="C00000"/>
                </a:solidFill>
                <a:latin typeface="Firoozeh_Nabi" pitchFamily="2" charset="0"/>
                <a:cs typeface="B Zar" pitchFamily="2" charset="-78"/>
              </a:rPr>
              <a:t> </a:t>
            </a:r>
            <a:endParaRPr lang="fa-IR" sz="3200" b="1" dirty="0">
              <a:solidFill>
                <a:srgbClr val="C00000"/>
              </a:solidFill>
              <a:latin typeface="Firoozeh_Nabi" pitchFamily="2" charset="0"/>
              <a:cs typeface="B Zar" pitchFamily="2" charset="-78"/>
            </a:endParaRPr>
          </a:p>
        </p:txBody>
      </p:sp>
      <p:pic>
        <p:nvPicPr>
          <p:cNvPr id="7" name="Picture 6" descr="illu-xbrl-2.jp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929199"/>
            <a:ext cx="12188825" cy="28875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0861" y="4214818"/>
            <a:ext cx="10093899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Mitra" pitchFamily="2" charset="-78"/>
              </a:rPr>
              <a:t>زباني براي تعريف، توليد، داد و ستد و توزيع گزارش هاي مالي</a:t>
            </a:r>
            <a:endParaRPr lang="fa-IR" sz="28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216" y="1785926"/>
            <a:ext cx="942736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en-US" sz="3200" dirty="0" smtClean="0">
                <a:cs typeface="B Mitra" pitchFamily="2" charset="-78"/>
              </a:rPr>
              <a:t> XBRL </a:t>
            </a:r>
            <a:r>
              <a:rPr lang="fa-IR" sz="3200" dirty="0" smtClean="0">
                <a:cs typeface="B Mitra" pitchFamily="2" charset="-78"/>
              </a:rPr>
              <a:t>عبارتست از يك زبان براي داد و ستد (ارتباط) الكترونيكي داده هاي مالي كه در حال ايجاد يك تغيير اساسي در گزارشگري مالي در سراسر جهان است.</a:t>
            </a:r>
            <a:endParaRPr lang="fa-IR" sz="3200" dirty="0">
              <a:cs typeface="B Mitr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0861" y="555949"/>
            <a:ext cx="1133187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en-US" sz="3000" dirty="0" smtClean="0">
                <a:cs typeface="B Koodak" pitchFamily="2" charset="-78"/>
              </a:rPr>
              <a:t> XBRL </a:t>
            </a:r>
            <a:r>
              <a:rPr lang="fa-IR" sz="3000" dirty="0" smtClean="0">
                <a:cs typeface="B Koodak" pitchFamily="2" charset="-78"/>
              </a:rPr>
              <a:t>اقتباس حرفه مالی از </a:t>
            </a:r>
            <a:r>
              <a:rPr lang="en-US" sz="3000" dirty="0" smtClean="0">
                <a:cs typeface="B Koodak" pitchFamily="2" charset="-78"/>
              </a:rPr>
              <a:t>XML</a:t>
            </a:r>
            <a:r>
              <a:rPr lang="fa-IR" sz="3000" dirty="0" smtClean="0">
                <a:cs typeface="B Koodak" pitchFamily="2" charset="-78"/>
              </a:rPr>
              <a:t> (زبان نشانه ای توسعه پذیر) است که برای گزارشگری مالی مورد استفاده قرار می گیرد.</a:t>
            </a:r>
            <a:endParaRPr lang="fa-IR" sz="3000" dirty="0">
              <a:cs typeface="B Koodak" pitchFamily="2" charset="-78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6308726" y="2071678"/>
            <a:ext cx="4977104" cy="3962400"/>
          </a:xfrm>
        </p:spPr>
        <p:txBody>
          <a:bodyPr/>
          <a:lstStyle/>
          <a:p>
            <a:endParaRPr lang="fa-IR" dirty="0" smtClean="0"/>
          </a:p>
          <a:p>
            <a:pPr marL="0" lvl="0" indent="0" algn="justLow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000" b="1" dirty="0" smtClean="0">
                <a:solidFill>
                  <a:srgbClr val="242852">
                    <a:lumMod val="60000"/>
                    <a:lumOff val="40000"/>
                  </a:srgbClr>
                </a:solidFill>
                <a:cs typeface="B Koodak" pitchFamily="2" charset="-78"/>
              </a:rPr>
              <a:t>XML</a:t>
            </a:r>
            <a:r>
              <a:rPr lang="fa-IR" sz="3000" b="1" dirty="0" smtClean="0">
                <a:solidFill>
                  <a:srgbClr val="242852">
                    <a:lumMod val="60000"/>
                    <a:lumOff val="40000"/>
                  </a:srgbClr>
                </a:solidFill>
                <a:cs typeface="B Koodak" pitchFamily="2" charset="-78"/>
              </a:rPr>
              <a:t> محتوای اطلاعات را ازطریق کدگذاری اطلاعات با الصاق برچسب های خاص (</a:t>
            </a:r>
            <a:r>
              <a:rPr lang="en-US" sz="3000" b="1" dirty="0" smtClean="0">
                <a:solidFill>
                  <a:srgbClr val="242852">
                    <a:lumMod val="60000"/>
                    <a:lumOff val="40000"/>
                  </a:srgbClr>
                </a:solidFill>
                <a:cs typeface="B Koodak" pitchFamily="2" charset="-78"/>
              </a:rPr>
              <a:t>Tag</a:t>
            </a:r>
            <a:r>
              <a:rPr lang="fa-IR" sz="3000" b="1" dirty="0" smtClean="0">
                <a:solidFill>
                  <a:srgbClr val="242852">
                    <a:lumMod val="60000"/>
                    <a:lumOff val="40000"/>
                  </a:srgbClr>
                </a:solidFill>
                <a:cs typeface="B Koodak" pitchFamily="2" charset="-78"/>
              </a:rPr>
              <a:t>) در اختیار کاربران قرار می دهد. در نتیجه، جستجوها نتایج مربوط تری را ارائه می کنند.</a:t>
            </a:r>
            <a:endParaRPr lang="fa-IR" sz="3000" b="1" dirty="0">
              <a:solidFill>
                <a:srgbClr val="242852">
                  <a:lumMod val="60000"/>
                  <a:lumOff val="40000"/>
                </a:srgbClr>
              </a:solidFill>
              <a:cs typeface="B Koodak" pitchFamily="2" charset="-78"/>
            </a:endParaRPr>
          </a:p>
        </p:txBody>
      </p:sp>
      <p:pic>
        <p:nvPicPr>
          <p:cNvPr id="7170" name="Picture 2" descr="D:\دانشگاه امام رضا\متفرقه\pic\XBRL 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7194" y="2035175"/>
            <a:ext cx="3810000" cy="360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6496" y="3000372"/>
            <a:ext cx="3571045" cy="2844800"/>
          </a:xfrm>
        </p:spPr>
        <p:txBody>
          <a:bodyPr>
            <a:normAutofit/>
          </a:bodyPr>
          <a:lstStyle/>
          <a:p>
            <a:pPr lvl="0" algn="r">
              <a:lnSpc>
                <a:spcPct val="150000"/>
              </a:lnSpc>
              <a:spcBef>
                <a:spcPts val="0"/>
              </a:spcBef>
            </a:pPr>
            <a:r>
              <a:rPr lang="fa-IR" sz="3000" dirty="0" smtClean="0">
                <a:ln>
                  <a:prstDash val="solid"/>
                </a:ln>
                <a:solidFill>
                  <a:srgbClr val="8A78F8"/>
                </a:solidFill>
                <a:effectLst>
                  <a:outerShdw blurRad="88000" dist="50800" dir="5040000" algn="tl">
                    <a:srgbClr val="4A66AC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B Kamran" pitchFamily="2" charset="-78"/>
              </a:rPr>
              <a:t> ایجاد شده در سال 1998</a:t>
            </a:r>
            <a:br>
              <a:rPr lang="fa-IR" sz="3000" dirty="0" smtClean="0">
                <a:ln>
                  <a:prstDash val="solid"/>
                </a:ln>
                <a:solidFill>
                  <a:srgbClr val="8A78F8"/>
                </a:solidFill>
                <a:effectLst>
                  <a:outerShdw blurRad="88000" dist="50800" dir="5040000" algn="tl">
                    <a:srgbClr val="4A66AC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B Kamran" pitchFamily="2" charset="-78"/>
              </a:rPr>
            </a:br>
            <a:r>
              <a:rPr lang="fa-IR" sz="3000" dirty="0" smtClean="0">
                <a:ln>
                  <a:prstDash val="solid"/>
                </a:ln>
                <a:solidFill>
                  <a:srgbClr val="8A78F8"/>
                </a:solidFill>
                <a:effectLst>
                  <a:outerShdw blurRad="88000" dist="50800" dir="5040000" algn="tl">
                    <a:srgbClr val="4A66AC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B Kamran" pitchFamily="2" charset="-78"/>
              </a:rPr>
              <a:t> گسترش استفاده از سال 1999</a:t>
            </a:r>
            <a:br>
              <a:rPr lang="fa-IR" sz="3000" dirty="0" smtClean="0">
                <a:ln>
                  <a:prstDash val="solid"/>
                </a:ln>
                <a:solidFill>
                  <a:srgbClr val="8A78F8"/>
                </a:solidFill>
                <a:effectLst>
                  <a:outerShdw blurRad="88000" dist="50800" dir="5040000" algn="tl">
                    <a:srgbClr val="4A66AC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B Kamran" pitchFamily="2" charset="-78"/>
              </a:rPr>
            </a:br>
            <a:endParaRPr lang="fa-IR" dirty="0">
              <a:cs typeface="B Kamran" pitchFamily="2" charset="-78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379372" y="1785926"/>
            <a:ext cx="3351927" cy="1727200"/>
          </a:xfrm>
        </p:spPr>
        <p:txBody>
          <a:bodyPr/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4400" b="1" dirty="0" smtClean="0">
                <a:ln>
                  <a:prstDash val="solid"/>
                </a:ln>
                <a:solidFill>
                  <a:srgbClr val="D3ACDE"/>
                </a:solidFill>
                <a:effectLst>
                  <a:outerShdw blurRad="88000" dist="50800" dir="5040000" algn="tl">
                    <a:srgbClr val="4A66AC">
                      <a:tint val="80000"/>
                      <a:satMod val="250000"/>
                      <a:alpha val="45000"/>
                    </a:srgbClr>
                  </a:outerShdw>
                </a:effectLst>
                <a:latin typeface="Cambria" pitchFamily="18" charset="0"/>
              </a:rPr>
              <a:t>Charles Hoffman</a:t>
            </a:r>
            <a:endParaRPr lang="fa-IR" sz="4400" b="1" dirty="0" smtClean="0">
              <a:ln>
                <a:prstDash val="solid"/>
              </a:ln>
              <a:solidFill>
                <a:srgbClr val="D3ACDE"/>
              </a:solidFill>
              <a:effectLst>
                <a:outerShdw blurRad="88000" dist="50800" dir="5040000" algn="tl">
                  <a:srgbClr val="4A66AC">
                    <a:tint val="80000"/>
                    <a:satMod val="250000"/>
                    <a:alpha val="45000"/>
                  </a:srgbClr>
                </a:outerShdw>
              </a:effectLst>
              <a:latin typeface="Cambria" pitchFamily="18" charset="0"/>
            </a:endParaRPr>
          </a:p>
          <a:p>
            <a:endParaRPr lang="fa-IR" dirty="0"/>
          </a:p>
        </p:txBody>
      </p:sp>
      <p:pic>
        <p:nvPicPr>
          <p:cNvPr id="13" name="Content Placeholder 12" descr="Hoffman_Charles - web (1)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5784" y="500042"/>
            <a:ext cx="3857652" cy="57751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263702" y="785794"/>
            <a:ext cx="678661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iroozeh_Nabi" pitchFamily="2" charset="0"/>
                <a:cs typeface="B Kamran" pitchFamily="2" charset="-78"/>
              </a:rPr>
              <a:t>پدر زبان گزارشگری مالی توسعه پذیر</a:t>
            </a:r>
            <a:endParaRPr lang="fa-IR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iroozeh_Nabi" pitchFamily="2" charset="0"/>
              <a:cs typeface="B Kamran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-120693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85728"/>
            <a:ext cx="114270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solidFill>
                  <a:schemeClr val="accent6">
                    <a:lumMod val="75000"/>
                  </a:schemeClr>
                </a:solidFill>
                <a:latin typeface="Firoozeh_Nabi" pitchFamily="2" charset="0"/>
                <a:cs typeface="B Koodak" pitchFamily="2" charset="-78"/>
              </a:rPr>
              <a:t>در گذشته از چه فرمت هایی برای گزارشری مالی استفاده می شد؟</a:t>
            </a:r>
            <a:endParaRPr lang="fa-IR" sz="3200" dirty="0">
              <a:solidFill>
                <a:schemeClr val="accent6">
                  <a:lumMod val="75000"/>
                </a:schemeClr>
              </a:solidFill>
              <a:latin typeface="Firoozeh_Nabi" pitchFamily="2" charset="0"/>
              <a:cs typeface="B Koodak" pitchFamily="2" charset="-78"/>
            </a:endParaRPr>
          </a:p>
        </p:txBody>
      </p:sp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1508" y="1071545"/>
            <a:ext cx="2399375" cy="1800000"/>
          </a:xfrm>
          <a:prstGeom prst="rect">
            <a:avLst/>
          </a:prstGeom>
        </p:spPr>
      </p:pic>
      <p:pic>
        <p:nvPicPr>
          <p:cNvPr id="14" name="Picture 13" descr="html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544" y="4429132"/>
            <a:ext cx="2856776" cy="2143140"/>
          </a:xfrm>
          <a:prstGeom prst="rect">
            <a:avLst/>
          </a:prstGeom>
        </p:spPr>
      </p:pic>
      <p:pic>
        <p:nvPicPr>
          <p:cNvPr id="15" name="Picture 14" descr="images (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2801" y="3357562"/>
            <a:ext cx="2380647" cy="1800000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2154" y="2143115"/>
            <a:ext cx="2399375" cy="1800000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C8D1-578A-4598-B8D4-C991B440C11A}" type="slidenum">
              <a:rPr lang="fa-IR" smtClean="0">
                <a:cs typeface="B Koodak" pitchFamily="2" charset="-78"/>
              </a:rPr>
              <a:pPr/>
              <a:t>17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571480"/>
            <a:ext cx="110461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4400" dirty="0" smtClean="0">
                <a:solidFill>
                  <a:srgbClr val="C00000"/>
                </a:solidFill>
                <a:latin typeface="Firoozeh_Nabi" pitchFamily="2" charset="0"/>
                <a:cs typeface="B Koodak" pitchFamily="2" charset="-78"/>
              </a:rPr>
              <a:t>توجه:</a:t>
            </a:r>
            <a:endParaRPr lang="fa-IR" sz="4400" dirty="0">
              <a:solidFill>
                <a:srgbClr val="C00000"/>
              </a:solidFill>
              <a:latin typeface="Firoozeh_Nabi" pitchFamily="2" charset="0"/>
              <a:cs typeface="B Koodak" pitchFamily="2" charset="-78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email">
            <a:duotone>
              <a:prstClr val="black"/>
              <a:srgbClr val="CC82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7200">
            <a:off x="7193716" y="-3414566"/>
            <a:ext cx="5484971" cy="1087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5388" y="2000240"/>
            <a:ext cx="742761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fa-IR" sz="3200" dirty="0" smtClean="0">
                <a:cs typeface="B Mitra" pitchFamily="2" charset="-78"/>
              </a:rPr>
              <a:t>زبان گزارشگری توسعه پذیر يك استاندارد حسابداري جديد نيست و هيچ تغييري در هيچ يك از استانداردهاي حسابداري موجود ايجاد نمي نمايد. این زبان صرفاً يك استاندارد براي شكل دهي به اطلاعات پيچيده و سازمان يافته مالي مثل صورتحساب سود و زيان يا دفاتر حسابداري است.</a:t>
            </a:r>
            <a:endParaRPr lang="fa-IR" sz="3200" dirty="0">
              <a:cs typeface="B Mitra" pitchFamily="2" charset="-78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0810" y="1857364"/>
            <a:ext cx="2044168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C8D1-578A-4598-B8D4-C991B440C11A}" type="slidenum">
              <a:rPr lang="fa-IR" smtClean="0">
                <a:cs typeface="B Koodak" pitchFamily="2" charset="-78"/>
              </a:rPr>
              <a:pPr/>
              <a:t>18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 descr="illu-xbrl-2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970422"/>
            <a:ext cx="12188825" cy="288757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email">
            <a:duotone>
              <a:prstClr val="black"/>
              <a:srgbClr val="8883C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06908" y="-1071594"/>
            <a:ext cx="5484971" cy="10877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248" y="782405"/>
            <a:ext cx="113586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latin typeface="Firoozeh_Nabi" pitchFamily="2" charset="0"/>
                <a:cs typeface="B Koodak" pitchFamily="2" charset="-78"/>
              </a:rPr>
              <a:t>زبان گزارشگری توسعه پذیر برای گروه های زیر کاربردهای فروانی دارد:</a:t>
            </a:r>
            <a:endParaRPr lang="fa-IR" sz="3600" dirty="0">
              <a:solidFill>
                <a:schemeClr val="accent4">
                  <a:lumMod val="75000"/>
                </a:schemeClr>
              </a:solidFill>
              <a:latin typeface="Firoozeh_Nabi" pitchFamily="2" charset="0"/>
              <a:cs typeface="B Koodak" pitchFamily="2" charset="-78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952216" y="1142984"/>
          <a:ext cx="10950974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285635" y="6286521"/>
            <a:ext cx="2844059" cy="365125"/>
          </a:xfrm>
        </p:spPr>
        <p:txBody>
          <a:bodyPr/>
          <a:lstStyle/>
          <a:p>
            <a:fld id="{EE80C8D1-578A-4598-B8D4-C991B440C11A}" type="slidenum">
              <a:rPr lang="fa-IR" smtClean="0">
                <a:cs typeface="B Koodak" pitchFamily="2" charset="-78"/>
              </a:rPr>
              <a:pPr/>
              <a:t>19</a:t>
            </a:fld>
            <a:endParaRPr lang="fa-IR" dirty="0">
              <a:cs typeface="B Koodak" pitchFamily="2" charset="-78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3B85BC-D327-4035-A3F0-FD59460D9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AA3B85BC-D327-4035-A3F0-FD59460D9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157B0B-0845-4FA6-A1A5-747AD14E1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12157B0B-0845-4FA6-A1A5-747AD14E1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8220CB-A114-4174-BD00-7A8F8A94A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988220CB-A114-4174-BD00-7A8F8A94A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47C20A-D211-476E-8725-7B90E8BB2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A747C20A-D211-476E-8725-7B90E8BB2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571FDF-D824-40B4-9134-CB9D96994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graphicEl>
                                              <a:dgm id="{ED571FDF-D824-40B4-9134-CB9D96994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4AC7CC-A636-497D-94CC-A444ED025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C54AC7CC-A636-497D-94CC-A444ED025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1714488"/>
            <a:ext cx="7451734" cy="3143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a-IR" sz="4300" b="0" i="0" u="none" strike="noStrike" kern="1200" cap="none" spc="0" normalizeH="0" baseline="0" noProof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فصل پنجم:</a:t>
            </a:r>
          </a:p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B Koodak" pitchFamily="2" charset="-78"/>
            </a:endParaRPr>
          </a:p>
          <a:p>
            <a:pPr marL="0" marR="0" lvl="1" algn="ctr" defTabSz="1218987" rtl="1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اینترنت و سیستم های اطلاعاتی حسابداری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44475">
            <a:off x="3048504" y="-141966"/>
            <a:ext cx="4114800" cy="141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85729"/>
            <a:ext cx="10093899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rtl="1"/>
            <a:r>
              <a:rPr lang="fa-IR" sz="36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iroozeh_Nabi" pitchFamily="2" charset="0"/>
                <a:cs typeface="B Koodak" pitchFamily="2" charset="-78"/>
              </a:rPr>
              <a:t>مزایای زبان گزارشگری توسعه پذیر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8198" y="1928802"/>
            <a:ext cx="866555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3200" dirty="0" smtClean="0">
                <a:cs typeface="B Mitra" pitchFamily="2" charset="-78"/>
              </a:rPr>
              <a:t>کاهش بهای تولید اطلاعات</a:t>
            </a:r>
          </a:p>
          <a:p>
            <a:pPr algn="justLow" rtl="1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3200" dirty="0" smtClean="0">
                <a:cs typeface="B Mitra" pitchFamily="2" charset="-78"/>
              </a:rPr>
              <a:t>کاهش ریسک ورود داده های اشتباه</a:t>
            </a:r>
          </a:p>
          <a:p>
            <a:pPr algn="justLow" rtl="1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3200" dirty="0" smtClean="0">
                <a:cs typeface="B Mitra" pitchFamily="2" charset="-78"/>
              </a:rPr>
              <a:t> افزایش قابلیت مقایسه گزارشات</a:t>
            </a:r>
          </a:p>
          <a:p>
            <a:pPr algn="justLow" rtl="1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3200" dirty="0" smtClean="0">
                <a:cs typeface="B Mitra" pitchFamily="2" charset="-78"/>
              </a:rPr>
              <a:t> منحصر به فرد بودن این زبان</a:t>
            </a:r>
          </a:p>
          <a:p>
            <a:pPr algn="justLow" rtl="1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3200" dirty="0" smtClean="0">
                <a:cs typeface="B Mitra" pitchFamily="2" charset="-78"/>
              </a:rPr>
              <a:t>رایگان بودن این تکنولوژی</a:t>
            </a:r>
          </a:p>
          <a:p>
            <a:pPr algn="justLow" rtl="1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3200" dirty="0" smtClean="0">
                <a:cs typeface="B Mitra" pitchFamily="2" charset="-78"/>
              </a:rPr>
              <a:t> ماهیت منعطف این زبان و باز بودن منبع آن</a:t>
            </a:r>
            <a:endParaRPr lang="fa-IR" sz="3200" dirty="0">
              <a:cs typeface="B Mitra" pitchFamily="2" charset="-78"/>
            </a:endParaRPr>
          </a:p>
        </p:txBody>
      </p:sp>
      <p:pic>
        <p:nvPicPr>
          <p:cNvPr id="11" name="Picture 10" descr="cost-risk-benef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61" y="1500174"/>
            <a:ext cx="396824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C8D1-578A-4598-B8D4-C991B440C11A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2211344" y="4046538"/>
            <a:ext cx="7533371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fa-IR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873960" y="3605213"/>
            <a:ext cx="1322571" cy="747712"/>
          </a:xfrm>
          <a:prstGeom prst="flowChartProcess">
            <a:avLst/>
          </a:prstGeom>
          <a:solidFill>
            <a:srgbClr val="6699FF"/>
          </a:solidFill>
          <a:ln w="57150" algn="ctr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flatTx/>
          </a:bodyPr>
          <a:lstStyle/>
          <a:p>
            <a:pPr algn="ctr" rtl="1"/>
            <a:r>
              <a:rPr lang="en-US" sz="2000" dirty="0">
                <a:solidFill>
                  <a:srgbClr val="FFFFFF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3745526" y="3706813"/>
            <a:ext cx="660228" cy="544512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5715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pPr algn="r" rtl="1"/>
            <a:endParaRPr lang="fa-IR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 rot="10909571" flipV="1">
            <a:off x="7205377" y="3708403"/>
            <a:ext cx="662343" cy="544513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5715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pPr algn="ctr" rtl="1"/>
            <a:endParaRPr lang="fa-IR" sz="20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31419" y="3843338"/>
            <a:ext cx="1077102" cy="271462"/>
            <a:chOff x="1440" y="2112"/>
            <a:chExt cx="624" cy="192"/>
          </a:xfrm>
        </p:grpSpPr>
        <p:sp>
          <p:nvSpPr>
            <p:cNvPr id="72714" name="AutoShape 10"/>
            <p:cNvSpPr>
              <a:spLocks noChangeArrowheads="1"/>
            </p:cNvSpPr>
            <p:nvPr/>
          </p:nvSpPr>
          <p:spPr bwMode="auto">
            <a:xfrm>
              <a:off x="1440" y="2112"/>
              <a:ext cx="144" cy="192"/>
            </a:xfrm>
            <a:prstGeom prst="flowChartConnector">
              <a:avLst/>
            </a:prstGeom>
            <a:solidFill>
              <a:srgbClr val="6699FF"/>
            </a:solidFill>
            <a:ln w="57150" algn="ctr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 wrap="none" anchor="ctr">
              <a:flatTx/>
            </a:bodyPr>
            <a:lstStyle/>
            <a:p>
              <a:pPr algn="r" rtl="1"/>
              <a:endParaRPr lang="fa-IR"/>
            </a:p>
          </p:txBody>
        </p:sp>
        <p:sp>
          <p:nvSpPr>
            <p:cNvPr id="72715" name="AutoShape 11"/>
            <p:cNvSpPr>
              <a:spLocks noChangeArrowheads="1"/>
            </p:cNvSpPr>
            <p:nvPr/>
          </p:nvSpPr>
          <p:spPr bwMode="auto">
            <a:xfrm>
              <a:off x="1680" y="2112"/>
              <a:ext cx="144" cy="192"/>
            </a:xfrm>
            <a:prstGeom prst="flowChartConnector">
              <a:avLst/>
            </a:prstGeom>
            <a:solidFill>
              <a:srgbClr val="6699FF"/>
            </a:solidFill>
            <a:ln w="57150" algn="ctr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 wrap="none" anchor="ctr">
              <a:flatTx/>
            </a:bodyPr>
            <a:lstStyle/>
            <a:p>
              <a:pPr algn="r" rtl="1"/>
              <a:endParaRPr lang="fa-IR"/>
            </a:p>
          </p:txBody>
        </p:sp>
        <p:sp>
          <p:nvSpPr>
            <p:cNvPr id="72716" name="AutoShape 12"/>
            <p:cNvSpPr>
              <a:spLocks noChangeArrowheads="1"/>
            </p:cNvSpPr>
            <p:nvPr/>
          </p:nvSpPr>
          <p:spPr bwMode="auto">
            <a:xfrm>
              <a:off x="1920" y="2112"/>
              <a:ext cx="144" cy="192"/>
            </a:xfrm>
            <a:prstGeom prst="flowChartConnector">
              <a:avLst/>
            </a:prstGeom>
            <a:solidFill>
              <a:srgbClr val="6699FF"/>
            </a:solidFill>
            <a:ln w="57150" algn="ctr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 wrap="none" anchor="ctr">
              <a:flatTx/>
            </a:bodyPr>
            <a:lstStyle/>
            <a:p>
              <a:pPr algn="r" rtl="1"/>
              <a:endParaRPr lang="fa-IR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115306" y="3843338"/>
            <a:ext cx="1074987" cy="271462"/>
            <a:chOff x="1440" y="2112"/>
            <a:chExt cx="624" cy="192"/>
          </a:xfrm>
        </p:grpSpPr>
        <p:sp>
          <p:nvSpPr>
            <p:cNvPr id="72718" name="AutoShape 14"/>
            <p:cNvSpPr>
              <a:spLocks noChangeArrowheads="1"/>
            </p:cNvSpPr>
            <p:nvPr/>
          </p:nvSpPr>
          <p:spPr bwMode="auto">
            <a:xfrm>
              <a:off x="1440" y="2112"/>
              <a:ext cx="144" cy="192"/>
            </a:xfrm>
            <a:prstGeom prst="flowChartConnector">
              <a:avLst/>
            </a:prstGeom>
            <a:solidFill>
              <a:srgbClr val="CC99FF"/>
            </a:solidFill>
            <a:ln w="57150" algn="ctr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wrap="none" anchor="ctr">
              <a:flatTx/>
            </a:bodyPr>
            <a:lstStyle/>
            <a:p>
              <a:pPr algn="r" rtl="1"/>
              <a:endParaRPr lang="fa-IR"/>
            </a:p>
          </p:txBody>
        </p:sp>
        <p:sp>
          <p:nvSpPr>
            <p:cNvPr id="72719" name="AutoShape 15"/>
            <p:cNvSpPr>
              <a:spLocks noChangeArrowheads="1"/>
            </p:cNvSpPr>
            <p:nvPr/>
          </p:nvSpPr>
          <p:spPr bwMode="auto">
            <a:xfrm>
              <a:off x="1680" y="2112"/>
              <a:ext cx="144" cy="192"/>
            </a:xfrm>
            <a:prstGeom prst="flowChartConnector">
              <a:avLst/>
            </a:prstGeom>
            <a:solidFill>
              <a:srgbClr val="CC99FF"/>
            </a:solidFill>
            <a:ln w="57150" algn="ctr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wrap="none" anchor="ctr">
              <a:flatTx/>
            </a:bodyPr>
            <a:lstStyle/>
            <a:p>
              <a:pPr algn="r" rtl="1"/>
              <a:endParaRPr lang="fa-IR"/>
            </a:p>
          </p:txBody>
        </p:sp>
        <p:sp>
          <p:nvSpPr>
            <p:cNvPr id="72720" name="AutoShape 16"/>
            <p:cNvSpPr>
              <a:spLocks noChangeArrowheads="1"/>
            </p:cNvSpPr>
            <p:nvPr/>
          </p:nvSpPr>
          <p:spPr bwMode="auto">
            <a:xfrm>
              <a:off x="1920" y="2112"/>
              <a:ext cx="144" cy="192"/>
            </a:xfrm>
            <a:prstGeom prst="flowChartConnector">
              <a:avLst/>
            </a:prstGeom>
            <a:solidFill>
              <a:srgbClr val="CC99FF"/>
            </a:solidFill>
            <a:ln w="57150" algn="ctr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wrap="none" anchor="ctr">
              <a:flatTx/>
            </a:bodyPr>
            <a:lstStyle/>
            <a:p>
              <a:pPr algn="r" rtl="1"/>
              <a:endParaRPr lang="fa-IR"/>
            </a:p>
          </p:txBody>
        </p:sp>
      </p:grpSp>
      <p:sp>
        <p:nvSpPr>
          <p:cNvPr id="72721" name="AutoShape 17"/>
          <p:cNvSpPr>
            <a:spLocks noChangeArrowheads="1"/>
          </p:cNvSpPr>
          <p:nvPr/>
        </p:nvSpPr>
        <p:spPr bwMode="auto">
          <a:xfrm>
            <a:off x="9427298" y="3570288"/>
            <a:ext cx="909930" cy="817562"/>
          </a:xfrm>
          <a:prstGeom prst="flowChartExtract">
            <a:avLst/>
          </a:prstGeom>
          <a:solidFill>
            <a:srgbClr val="CC99FF"/>
          </a:solidFill>
          <a:ln w="5715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 algn="ctr" rtl="1"/>
            <a:r>
              <a:rPr lang="en-US" sz="2000" dirty="0">
                <a:solidFill>
                  <a:srgbClr val="FFFFFF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80861" y="2143116"/>
            <a:ext cx="2274799" cy="400110"/>
          </a:xfrm>
          <a:prstGeom prst="rect">
            <a:avLst/>
          </a:prstGeom>
          <a:noFill/>
          <a:ln w="5715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1600" dirty="0" smtClean="0">
                <a:solidFill>
                  <a:srgbClr val="FFFFFF"/>
                </a:solidFill>
                <a:latin typeface="Arial" pitchFamily="34" charset="0"/>
                <a:cs typeface="B Koodak" pitchFamily="2" charset="-78"/>
              </a:rPr>
              <a:t>1) داده های کاربردی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B Koodak" pitchFamily="2" charset="-78"/>
              </a:rPr>
              <a:t> </a:t>
            </a:r>
            <a:endParaRPr lang="en-US" sz="2000" dirty="0">
              <a:solidFill>
                <a:srgbClr val="FFFFFF"/>
              </a:solidFill>
              <a:latin typeface="Arial" pitchFamily="34" charset="0"/>
              <a:cs typeface="B Koodak" pitchFamily="2" charset="-78"/>
            </a:endParaRP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2666281" y="5357828"/>
            <a:ext cx="2566849" cy="584775"/>
          </a:xfrm>
          <a:prstGeom prst="rect">
            <a:avLst/>
          </a:prstGeom>
          <a:noFill/>
          <a:ln w="5715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 rtl="1">
              <a:spcBef>
                <a:spcPct val="50000"/>
              </a:spcBef>
            </a:pPr>
            <a:r>
              <a:rPr lang="fa-IR" sz="1600" dirty="0" smtClean="0">
                <a:solidFill>
                  <a:srgbClr val="FFFFFF"/>
                </a:solidFill>
                <a:latin typeface="Arial" pitchFamily="34" charset="0"/>
                <a:cs typeface="B Koodak" pitchFamily="2" charset="-78"/>
              </a:rPr>
              <a:t>2) داده های کاربردی به واژگان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B Koodak" pitchFamily="2" charset="-78"/>
              </a:rPr>
              <a:t>XBRL</a:t>
            </a:r>
            <a:r>
              <a:rPr lang="fa-IR" sz="1600" dirty="0" smtClean="0">
                <a:solidFill>
                  <a:srgbClr val="FFFFFF"/>
                </a:solidFill>
                <a:latin typeface="Arial" pitchFamily="34" charset="0"/>
                <a:cs typeface="B Koodak" pitchFamily="2" charset="-78"/>
              </a:rPr>
              <a:t> تبدیل می شوند.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3904218" y="2000243"/>
            <a:ext cx="3904260" cy="584775"/>
          </a:xfrm>
          <a:prstGeom prst="rect">
            <a:avLst/>
          </a:prstGeom>
          <a:noFill/>
          <a:ln w="5715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 rtl="1">
              <a:spcBef>
                <a:spcPct val="50000"/>
              </a:spcBef>
            </a:pPr>
            <a:r>
              <a:rPr lang="fa-IR" sz="1600" dirty="0" smtClean="0">
                <a:solidFill>
                  <a:srgbClr val="FFFFFF"/>
                </a:solidFill>
                <a:latin typeface="Arial" pitchFamily="34" charset="0"/>
                <a:cs typeface="B Koodak" pitchFamily="2" charset="-78"/>
              </a:rPr>
              <a:t>3) اطلاعات </a:t>
            </a:r>
            <a:r>
              <a:rPr lang="fa-IR" sz="1600" b="1" dirty="0" smtClean="0">
                <a:solidFill>
                  <a:srgbClr val="FFFFFF"/>
                </a:solidFill>
                <a:latin typeface="Arial" pitchFamily="34" charset="0"/>
                <a:cs typeface="B Koodak" pitchFamily="2" charset="-78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B Koodak" pitchFamily="2" charset="-78"/>
              </a:rPr>
              <a:t>XBRL</a:t>
            </a:r>
            <a:r>
              <a:rPr lang="fa-IR" sz="1600" b="1" dirty="0" smtClean="0">
                <a:solidFill>
                  <a:srgbClr val="FFFFFF"/>
                </a:solidFill>
                <a:latin typeface="Arial" pitchFamily="34" charset="0"/>
                <a:cs typeface="B Koodak" pitchFamily="2" charset="-78"/>
              </a:rPr>
              <a:t>به آسانی در اینترنت و سایر شبکه ها جریان می یابند.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6380090" y="5357827"/>
            <a:ext cx="2567331" cy="830997"/>
          </a:xfrm>
          <a:prstGeom prst="rect">
            <a:avLst/>
          </a:prstGeom>
          <a:noFill/>
          <a:ln w="5715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 rtl="1">
              <a:spcBef>
                <a:spcPct val="50000"/>
              </a:spcBef>
            </a:pPr>
            <a:r>
              <a:rPr lang="fa-IR" sz="1600" dirty="0" smtClean="0">
                <a:solidFill>
                  <a:srgbClr val="FFFFFF"/>
                </a:solidFill>
                <a:latin typeface="Arial" pitchFamily="34" charset="0"/>
                <a:cs typeface="B Koodak" pitchFamily="2" charset="-78"/>
              </a:rPr>
              <a:t>4) داده های برچسب گذاری شده </a:t>
            </a:r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B Koodak" pitchFamily="2" charset="-78"/>
              </a:rPr>
              <a:t>XBRL</a:t>
            </a:r>
            <a:r>
              <a:rPr lang="fa-IR" sz="1600" dirty="0" smtClean="0">
                <a:solidFill>
                  <a:srgbClr val="FFFFFF"/>
                </a:solidFill>
                <a:latin typeface="Arial" pitchFamily="34" charset="0"/>
                <a:cs typeface="B Koodak" pitchFamily="2" charset="-78"/>
              </a:rPr>
              <a:t> به صورت داده های کاربردی تبدیل می شوند.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>
            <a:off x="7592624" y="4557716"/>
            <a:ext cx="0" cy="8159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fa-IR"/>
          </a:p>
        </p:txBody>
      </p:sp>
      <p:sp>
        <p:nvSpPr>
          <p:cNvPr id="72730" name="Line 26"/>
          <p:cNvSpPr>
            <a:spLocks noChangeShapeType="1"/>
          </p:cNvSpPr>
          <p:nvPr/>
        </p:nvSpPr>
        <p:spPr bwMode="auto">
          <a:xfrm>
            <a:off x="3950790" y="4557716"/>
            <a:ext cx="0" cy="8159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fa-IR"/>
          </a:p>
        </p:txBody>
      </p:sp>
      <p:sp>
        <p:nvSpPr>
          <p:cNvPr id="72731" name="Line 27"/>
          <p:cNvSpPr>
            <a:spLocks noChangeShapeType="1"/>
          </p:cNvSpPr>
          <p:nvPr/>
        </p:nvSpPr>
        <p:spPr bwMode="auto">
          <a:xfrm>
            <a:off x="5770649" y="2633663"/>
            <a:ext cx="0" cy="5969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fa-IR"/>
          </a:p>
        </p:txBody>
      </p:sp>
      <p:sp>
        <p:nvSpPr>
          <p:cNvPr id="72732" name="Line 28"/>
          <p:cNvSpPr>
            <a:spLocks noChangeShapeType="1"/>
          </p:cNvSpPr>
          <p:nvPr/>
        </p:nvSpPr>
        <p:spPr bwMode="auto">
          <a:xfrm flipH="1">
            <a:off x="10051999" y="2714620"/>
            <a:ext cx="0" cy="6840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fa-IR"/>
          </a:p>
        </p:txBody>
      </p:sp>
      <p:sp>
        <p:nvSpPr>
          <p:cNvPr id="72733" name="Line 29"/>
          <p:cNvSpPr>
            <a:spLocks noChangeShapeType="1"/>
          </p:cNvSpPr>
          <p:nvPr/>
        </p:nvSpPr>
        <p:spPr bwMode="auto">
          <a:xfrm>
            <a:off x="1523571" y="2571747"/>
            <a:ext cx="0" cy="8159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fa-IR"/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4611017" y="3367091"/>
            <a:ext cx="2319263" cy="1323439"/>
          </a:xfrm>
          <a:prstGeom prst="rect">
            <a:avLst/>
          </a:prstGeom>
          <a:solidFill>
            <a:schemeClr val="bg1"/>
          </a:solidFill>
          <a:ln w="57150" cap="rnd" algn="ctr">
            <a:solidFill>
              <a:srgbClr val="FFFFFF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 sz="2000" dirty="0" smtClean="0">
              <a:latin typeface="Arial" pitchFamily="34" charset="0"/>
            </a:endParaRPr>
          </a:p>
          <a:p>
            <a:pPr algn="ctr" rtl="1">
              <a:spcBef>
                <a:spcPct val="50000"/>
              </a:spcBef>
            </a:pPr>
            <a:r>
              <a:rPr lang="en-US" sz="2000" b="1" dirty="0" smtClean="0">
                <a:latin typeface="Arial" pitchFamily="34" charset="0"/>
              </a:rPr>
              <a:t>XBRL</a:t>
            </a:r>
          </a:p>
          <a:p>
            <a:pPr algn="ctr" rtl="1">
              <a:spcBef>
                <a:spcPct val="50000"/>
              </a:spcBef>
            </a:pPr>
            <a:endParaRPr lang="en-US" sz="2000" dirty="0">
              <a:latin typeface="Arial" pitchFamily="34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8475061" y="1857366"/>
            <a:ext cx="3117037" cy="584775"/>
          </a:xfrm>
          <a:prstGeom prst="rect">
            <a:avLst/>
          </a:prstGeom>
          <a:noFill/>
          <a:ln w="5715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 rtl="1">
              <a:spcBef>
                <a:spcPct val="50000"/>
              </a:spcBef>
            </a:pPr>
            <a:r>
              <a:rPr lang="fa-IR" sz="1600" dirty="0" smtClean="0">
                <a:solidFill>
                  <a:srgbClr val="FFFFFF"/>
                </a:solidFill>
                <a:latin typeface="Arial" pitchFamily="34" charset="0"/>
                <a:cs typeface="B Koodak" pitchFamily="2" charset="-78"/>
              </a:rPr>
              <a:t>5) داده ها می تواند توسط استفاده کنندگان مورد استفاده قرار گیرد.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85729"/>
            <a:ext cx="121888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Firoozeh_Nabi" pitchFamily="2" charset="0"/>
                <a:cs typeface="Mj_Dinar Two Medium" pitchFamily="2" charset="-78"/>
              </a:rPr>
              <a:t>XBRL</a:t>
            </a:r>
            <a:r>
              <a:rPr lang="fa-IR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Firoozeh_Nabi" pitchFamily="2" charset="0"/>
                <a:cs typeface="Mj_Dinar Two Medium" pitchFamily="2" charset="-78"/>
              </a:rPr>
              <a:t> </a:t>
            </a:r>
            <a:r>
              <a:rPr lang="fa-IR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Firoozeh_Nabi" pitchFamily="2" charset="0"/>
                <a:cs typeface="Mj_Dinar Two Medium" pitchFamily="2" charset="-78"/>
              </a:rPr>
              <a:t>یک زبان واسط استاندارد شده فراهم می کند.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llu-xbrl-2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AF6F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4929199"/>
            <a:ext cx="12188825" cy="288757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 cstate="email">
            <a:duotone>
              <a:prstClr val="black"/>
              <a:srgbClr val="EA8AE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07186">
            <a:off x="9446338" y="-1052570"/>
            <a:ext cx="5484971" cy="10877550"/>
          </a:xfrm>
          <a:prstGeom prst="rect">
            <a:avLst/>
          </a:prstGeom>
        </p:spPr>
      </p:pic>
      <p:sp>
        <p:nvSpPr>
          <p:cNvPr id="15" name="Rectangle 1026"/>
          <p:cNvSpPr txBox="1">
            <a:spLocks noChangeArrowheads="1"/>
          </p:cNvSpPr>
          <p:nvPr/>
        </p:nvSpPr>
        <p:spPr>
          <a:xfrm>
            <a:off x="0" y="0"/>
            <a:ext cx="12188825" cy="762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Condensed" pitchFamily="18" charset="0"/>
                <a:ea typeface="+mj-ea"/>
                <a:cs typeface="+mj-cs"/>
              </a:rPr>
              <a:t>What is a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Bodoni MT Condensed" pitchFamily="18" charset="0"/>
                <a:ea typeface="+mj-ea"/>
                <a:cs typeface="+mj-cs"/>
              </a:rPr>
              <a:t>Taxonomy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Condensed" pitchFamily="18" charset="0"/>
                <a:ea typeface="+mj-ea"/>
                <a:cs typeface="+mj-cs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doni MT Condensed" pitchFamily="18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9249" y="1071546"/>
            <a:ext cx="7618069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Taxonomy</a:t>
            </a:r>
            <a:r>
              <a:rPr lang="fa-IR" sz="3200" dirty="0" smtClean="0">
                <a:latin typeface="Bodoni MT Condensed" pitchFamily="18" charset="0"/>
                <a:cs typeface="B Koodak" pitchFamily="2" charset="-78"/>
              </a:rPr>
              <a:t> ارتباط میان مفاهیم را مشخص می کند.</a:t>
            </a:r>
          </a:p>
          <a:p>
            <a:pPr lvl="1" algn="justLow" rtl="1">
              <a:lnSpc>
                <a:spcPct val="150000"/>
              </a:lnSpc>
              <a:buClr>
                <a:schemeClr val="accent3">
                  <a:lumMod val="75000"/>
                </a:schemeClr>
              </a:buClr>
              <a:buBlip>
                <a:blip r:embed="rId4"/>
              </a:buBlip>
            </a:pPr>
            <a:r>
              <a:rPr lang="fa-IR" sz="3200" dirty="0" smtClean="0">
                <a:latin typeface="Bodoni MT Condensed" pitchFamily="18" charset="0"/>
                <a:cs typeface="B Koodak" pitchFamily="2" charset="-78"/>
              </a:rPr>
              <a:t> تعریف</a:t>
            </a:r>
          </a:p>
          <a:p>
            <a:pPr lvl="1" algn="justLow" rtl="1">
              <a:lnSpc>
                <a:spcPct val="150000"/>
              </a:lnSpc>
              <a:buClr>
                <a:schemeClr val="accent3">
                  <a:lumMod val="75000"/>
                </a:schemeClr>
              </a:buClr>
              <a:buBlip>
                <a:blip r:embed="rId4"/>
              </a:buBlip>
            </a:pPr>
            <a:r>
              <a:rPr lang="fa-IR" sz="3200" dirty="0" smtClean="0">
                <a:latin typeface="Bodoni MT Condensed" pitchFamily="18" charset="0"/>
                <a:cs typeface="B Koodak" pitchFamily="2" charset="-78"/>
              </a:rPr>
              <a:t> محاسبه</a:t>
            </a:r>
          </a:p>
          <a:p>
            <a:pPr lvl="1" algn="justLow" rtl="1">
              <a:lnSpc>
                <a:spcPct val="150000"/>
              </a:lnSpc>
              <a:buClr>
                <a:schemeClr val="accent3">
                  <a:lumMod val="75000"/>
                </a:schemeClr>
              </a:buClr>
              <a:buBlip>
                <a:blip r:embed="rId4"/>
              </a:buBlip>
            </a:pPr>
            <a:r>
              <a:rPr lang="fa-IR" sz="3200" dirty="0" smtClean="0">
                <a:latin typeface="Bodoni MT Condensed" pitchFamily="18" charset="0"/>
                <a:cs typeface="B Koodak" pitchFamily="2" charset="-78"/>
              </a:rPr>
              <a:t> ارائه</a:t>
            </a:r>
            <a:endParaRPr lang="fa-IR" sz="3200" dirty="0">
              <a:cs typeface="B Koodak" pitchFamily="2" charset="-78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E80C8D1-578A-4598-B8D4-C991B440C11A}" type="slidenum">
              <a:rPr lang="fa-IR" smtClean="0"/>
              <a:pPr algn="l" rtl="1"/>
              <a:t>22</a:t>
            </a:fld>
            <a:endParaRPr lang="fa-IR"/>
          </a:p>
        </p:txBody>
      </p:sp>
      <p:sp>
        <p:nvSpPr>
          <p:cNvPr id="8" name="TextBox 7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EAF8F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8432" y="3143248"/>
            <a:ext cx="2285405" cy="1524000"/>
            <a:chOff x="4032" y="2256"/>
            <a:chExt cx="1080" cy="96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032" y="2256"/>
              <a:ext cx="1080" cy="34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</a:rPr>
                <a:t>Calculation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032" y="2592"/>
              <a:ext cx="1080" cy="62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</a:rPr>
                <a:t>What is included in the calculation of an expense?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284623" y="3143248"/>
            <a:ext cx="2285405" cy="1524000"/>
            <a:chOff x="2640" y="2256"/>
            <a:chExt cx="1080" cy="960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640" y="2256"/>
              <a:ext cx="1080" cy="34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</a:rPr>
                <a:t>Classification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640" y="2592"/>
              <a:ext cx="1080" cy="62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</a:rPr>
                <a:t>What has the properties of an expense?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12240" y="3143248"/>
            <a:ext cx="2285405" cy="1524000"/>
            <a:chOff x="1056" y="2832"/>
            <a:chExt cx="1080" cy="960"/>
          </a:xfrm>
        </p:grpSpPr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056" y="2832"/>
              <a:ext cx="1080" cy="34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</a:rPr>
                <a:t>Presentation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056" y="3168"/>
              <a:ext cx="1080" cy="62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</a:rPr>
                <a:t>Where does expense appear when presented?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276049" y="3143248"/>
            <a:ext cx="2285405" cy="1524000"/>
            <a:chOff x="1056" y="2832"/>
            <a:chExt cx="1080" cy="960"/>
          </a:xfrm>
        </p:grpSpPr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056" y="2832"/>
              <a:ext cx="1080" cy="34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</a:rPr>
                <a:t>Label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056" y="3168"/>
              <a:ext cx="1080" cy="62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</a:rPr>
                <a:t>What is expense called?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805673" y="1314448"/>
            <a:ext cx="2285405" cy="1524000"/>
            <a:chOff x="1056" y="2832"/>
            <a:chExt cx="1080" cy="960"/>
          </a:xfrm>
        </p:grpSpPr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056" y="2832"/>
              <a:ext cx="1080" cy="34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</a:rPr>
                <a:t>Dictionary</a:t>
              </a: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056" y="3168"/>
              <a:ext cx="1080" cy="62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</a:rPr>
                <a:t>How do we identify expense?</a:t>
              </a:r>
            </a:p>
          </p:txBody>
        </p:sp>
      </p:grpSp>
      <p:pic>
        <p:nvPicPr>
          <p:cNvPr id="26" name="Picture 25"/>
          <p:cNvPicPr/>
          <p:nvPr/>
        </p:nvPicPr>
        <p:blipFill>
          <a:blip r:embed="rId2" cstate="email">
            <a:duotone>
              <a:prstClr val="black"/>
              <a:srgbClr val="57DCE3">
                <a:tint val="45000"/>
                <a:satMod val="400000"/>
              </a:srgbClr>
            </a:duotone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06343" y="-538772"/>
            <a:ext cx="2857520" cy="155079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285729"/>
            <a:ext cx="12188825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rt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en-US" sz="3200" b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olas" pitchFamily="49" charset="0"/>
                <a:cs typeface="Consolas" pitchFamily="49" charset="0"/>
              </a:rPr>
              <a:t>Taxonomy</a:t>
            </a:r>
            <a:r>
              <a:rPr lang="fa-IR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doni MT Condensed" pitchFamily="18" charset="0"/>
                <a:cs typeface="B Koodak" pitchFamily="2" charset="-78"/>
              </a:rPr>
              <a:t> تمام موارد زیر را مشخص می کند.</a:t>
            </a:r>
            <a:endParaRPr lang="fa-IR" sz="32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Koodak" pitchFamily="2" charset="-78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C8D1-578A-4598-B8D4-C991B440C11A}" type="slidenum">
              <a:rPr lang="fa-IR" smtClean="0">
                <a:cs typeface="B Koodak" pitchFamily="2" charset="-78"/>
              </a:rPr>
              <a:pPr/>
              <a:t>23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Zig zag"/>
          <p:cNvSpPr>
            <a:spLocks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pattFill prst="zigZag">
            <a:fgClr>
              <a:srgbClr val="FEF4EC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3" name="Picture 52"/>
          <p:cNvPicPr/>
          <p:nvPr/>
        </p:nvPicPr>
        <p:blipFill>
          <a:blip r:embed="rId2" cstate="email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06343" y="-538772"/>
            <a:ext cx="2857520" cy="15507971"/>
          </a:xfrm>
          <a:prstGeom prst="rect">
            <a:avLst/>
          </a:prstGeom>
        </p:spPr>
      </p:pic>
      <p:sp>
        <p:nvSpPr>
          <p:cNvPr id="54" name="Rectangle 1026"/>
          <p:cNvSpPr txBox="1">
            <a:spLocks noChangeArrowheads="1"/>
          </p:cNvSpPr>
          <p:nvPr/>
        </p:nvSpPr>
        <p:spPr bwMode="auto">
          <a:xfrm>
            <a:off x="0" y="0"/>
            <a:ext cx="12188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  <a:ea typeface="+mj-ea"/>
                <a:cs typeface="+mj-cs"/>
              </a:rPr>
              <a:t>&lt;Label&gt;</a:t>
            </a:r>
          </a:p>
        </p:txBody>
      </p:sp>
      <p:sp>
        <p:nvSpPr>
          <p:cNvPr id="55" name="Rectangle 1027"/>
          <p:cNvSpPr>
            <a:spLocks noChangeArrowheads="1"/>
          </p:cNvSpPr>
          <p:nvPr/>
        </p:nvSpPr>
        <p:spPr bwMode="auto">
          <a:xfrm>
            <a:off x="5037296" y="3714752"/>
            <a:ext cx="2109768" cy="576000"/>
          </a:xfrm>
          <a:prstGeom prst="rect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Salaries</a:t>
            </a:r>
          </a:p>
        </p:txBody>
      </p:sp>
      <p:sp>
        <p:nvSpPr>
          <p:cNvPr id="56" name="Rectangle 1028"/>
          <p:cNvSpPr>
            <a:spLocks noChangeArrowheads="1"/>
          </p:cNvSpPr>
          <p:nvPr/>
        </p:nvSpPr>
        <p:spPr bwMode="auto">
          <a:xfrm>
            <a:off x="1894843" y="3714752"/>
            <a:ext cx="2109766" cy="576000"/>
          </a:xfrm>
          <a:prstGeom prst="rect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Marketing</a:t>
            </a:r>
          </a:p>
        </p:txBody>
      </p:sp>
      <p:sp>
        <p:nvSpPr>
          <p:cNvPr id="57" name="Rectangle 1030"/>
          <p:cNvSpPr>
            <a:spLocks noChangeArrowheads="1"/>
          </p:cNvSpPr>
          <p:nvPr/>
        </p:nvSpPr>
        <p:spPr bwMode="auto">
          <a:xfrm>
            <a:off x="5037296" y="1857364"/>
            <a:ext cx="2109768" cy="576000"/>
          </a:xfrm>
          <a:prstGeom prst="rect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Expense</a:t>
            </a:r>
          </a:p>
        </p:txBody>
      </p:sp>
      <p:sp>
        <p:nvSpPr>
          <p:cNvPr id="58" name="Rectangle 1031"/>
          <p:cNvSpPr>
            <a:spLocks noChangeArrowheads="1"/>
          </p:cNvSpPr>
          <p:nvPr/>
        </p:nvSpPr>
        <p:spPr bwMode="auto">
          <a:xfrm>
            <a:off x="1856781" y="1857371"/>
            <a:ext cx="2109766" cy="576000"/>
          </a:xfrm>
          <a:prstGeom prst="rect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Income</a:t>
            </a:r>
          </a:p>
        </p:txBody>
      </p:sp>
      <p:sp>
        <p:nvSpPr>
          <p:cNvPr id="59" name="Rectangle 1032"/>
          <p:cNvSpPr>
            <a:spLocks noChangeArrowheads="1"/>
          </p:cNvSpPr>
          <p:nvPr/>
        </p:nvSpPr>
        <p:spPr bwMode="auto">
          <a:xfrm>
            <a:off x="8084523" y="1857364"/>
            <a:ext cx="2109768" cy="576000"/>
          </a:xfrm>
          <a:prstGeom prst="rect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Profit</a:t>
            </a:r>
          </a:p>
        </p:txBody>
      </p:sp>
      <p:sp>
        <p:nvSpPr>
          <p:cNvPr id="60" name="Text Box 1033"/>
          <p:cNvSpPr txBox="1">
            <a:spLocks noChangeArrowheads="1"/>
          </p:cNvSpPr>
          <p:nvPr/>
        </p:nvSpPr>
        <p:spPr bwMode="auto">
          <a:xfrm>
            <a:off x="2466198" y="2500306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&lt;Inc&gt;</a:t>
            </a:r>
          </a:p>
        </p:txBody>
      </p:sp>
      <p:sp>
        <p:nvSpPr>
          <p:cNvPr id="61" name="Text Box 1034"/>
          <p:cNvSpPr txBox="1">
            <a:spLocks noChangeArrowheads="1"/>
          </p:cNvSpPr>
          <p:nvPr/>
        </p:nvSpPr>
        <p:spPr bwMode="auto">
          <a:xfrm>
            <a:off x="5616304" y="2500306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&lt;Exp&gt;</a:t>
            </a:r>
          </a:p>
        </p:txBody>
      </p:sp>
      <p:sp>
        <p:nvSpPr>
          <p:cNvPr id="62" name="Text Box 1036"/>
          <p:cNvSpPr txBox="1">
            <a:spLocks noChangeArrowheads="1"/>
          </p:cNvSpPr>
          <p:nvPr/>
        </p:nvSpPr>
        <p:spPr bwMode="auto">
          <a:xfrm>
            <a:off x="2205770" y="4357695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&lt;Marketexp&gt;</a:t>
            </a:r>
          </a:p>
        </p:txBody>
      </p:sp>
      <p:sp>
        <p:nvSpPr>
          <p:cNvPr id="63" name="Text Box 1037"/>
          <p:cNvSpPr txBox="1">
            <a:spLocks noChangeArrowheads="1"/>
          </p:cNvSpPr>
          <p:nvPr/>
        </p:nvSpPr>
        <p:spPr bwMode="auto">
          <a:xfrm>
            <a:off x="5400338" y="4357695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&lt;Salaryexp&gt;</a:t>
            </a:r>
          </a:p>
        </p:txBody>
      </p:sp>
      <p:sp>
        <p:nvSpPr>
          <p:cNvPr id="64" name="Rectangle 1039"/>
          <p:cNvSpPr>
            <a:spLocks noChangeArrowheads="1"/>
          </p:cNvSpPr>
          <p:nvPr/>
        </p:nvSpPr>
        <p:spPr bwMode="auto">
          <a:xfrm>
            <a:off x="8084523" y="3714752"/>
            <a:ext cx="2109768" cy="576000"/>
          </a:xfrm>
          <a:prstGeom prst="rect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Tax</a:t>
            </a:r>
          </a:p>
        </p:txBody>
      </p:sp>
      <p:sp>
        <p:nvSpPr>
          <p:cNvPr id="65" name="Text Box 1040"/>
          <p:cNvSpPr txBox="1">
            <a:spLocks noChangeArrowheads="1"/>
          </p:cNvSpPr>
          <p:nvPr/>
        </p:nvSpPr>
        <p:spPr bwMode="auto">
          <a:xfrm>
            <a:off x="8166114" y="2500306"/>
            <a:ext cx="1864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&lt;ProfitAfterTax&gt;</a:t>
            </a:r>
          </a:p>
        </p:txBody>
      </p:sp>
      <p:sp>
        <p:nvSpPr>
          <p:cNvPr id="66" name="Text Box 1037"/>
          <p:cNvSpPr txBox="1">
            <a:spLocks noChangeArrowheads="1"/>
          </p:cNvSpPr>
          <p:nvPr/>
        </p:nvSpPr>
        <p:spPr bwMode="auto">
          <a:xfrm>
            <a:off x="8756183" y="4345552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800" kern="0" dirty="0" smtClean="0">
                <a:latin typeface="Arial" pitchFamily="34" charset="0"/>
              </a:rPr>
              <a:t>&lt;Tax&gt;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C8D1-578A-4598-B8D4-C991B440C11A}" type="slidenum">
              <a:rPr lang="fa-IR" smtClean="0">
                <a:cs typeface="B Koodak" pitchFamily="2" charset="-78"/>
              </a:rPr>
              <a:pPr/>
              <a:t>24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2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2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2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2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2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2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82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2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2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 animBg="1"/>
      <p:bldP spid="65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Light upward diagonal"/>
          <p:cNvSpPr>
            <a:spLocks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pattFill prst="ltUpDiag">
            <a:fgClr>
              <a:srgbClr val="E5E1D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92" name="Rectangle 2"/>
          <p:cNvSpPr txBox="1">
            <a:spLocks noChangeArrowheads="1"/>
          </p:cNvSpPr>
          <p:nvPr/>
        </p:nvSpPr>
        <p:spPr>
          <a:xfrm>
            <a:off x="0" y="0"/>
            <a:ext cx="1218882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&lt;Presentation&gt;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821141" y="4038601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Salaries</a:t>
            </a: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7821141" y="3200401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Marketing</a:t>
            </a: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5484950" y="5562601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Profit</a:t>
            </a: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5484950" y="2590801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Expense</a:t>
            </a: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5484950" y="1752600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Income</a:t>
            </a:r>
          </a:p>
        </p:txBody>
      </p:sp>
      <p:cxnSp>
        <p:nvCxnSpPr>
          <p:cNvPr id="98" name="AutoShape 9"/>
          <p:cNvCxnSpPr>
            <a:cxnSpLocks noChangeShapeType="1"/>
            <a:stCxn id="97" idx="1"/>
            <a:endCxn id="106" idx="2"/>
          </p:cNvCxnSpPr>
          <p:nvPr/>
        </p:nvCxnSpPr>
        <p:spPr bwMode="auto">
          <a:xfrm rot="10800000">
            <a:off x="4103128" y="1844676"/>
            <a:ext cx="1381823" cy="182563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9" name="AutoShape 10"/>
          <p:cNvCxnSpPr>
            <a:cxnSpLocks noChangeShapeType="1"/>
            <a:stCxn id="95" idx="1"/>
            <a:endCxn id="106" idx="2"/>
          </p:cNvCxnSpPr>
          <p:nvPr/>
        </p:nvCxnSpPr>
        <p:spPr bwMode="auto">
          <a:xfrm rot="10800000">
            <a:off x="4103128" y="1844676"/>
            <a:ext cx="1381823" cy="3992563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0" name="Text Box 11"/>
          <p:cNvSpPr txBox="1">
            <a:spLocks noChangeArrowheads="1"/>
          </p:cNvSpPr>
          <p:nvPr/>
        </p:nvSpPr>
        <p:spPr bwMode="auto">
          <a:xfrm>
            <a:off x="5032115" y="1785926"/>
            <a:ext cx="312906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cxnSp>
        <p:nvCxnSpPr>
          <p:cNvPr id="101" name="AutoShape 13"/>
          <p:cNvCxnSpPr>
            <a:cxnSpLocks noChangeShapeType="1"/>
            <a:stCxn id="93" idx="1"/>
            <a:endCxn id="96" idx="2"/>
          </p:cNvCxnSpPr>
          <p:nvPr/>
        </p:nvCxnSpPr>
        <p:spPr bwMode="auto">
          <a:xfrm rot="10800000">
            <a:off x="6540893" y="3140075"/>
            <a:ext cx="1280249" cy="1173163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02" name="AutoShape 14"/>
          <p:cNvCxnSpPr>
            <a:cxnSpLocks noChangeShapeType="1"/>
            <a:stCxn id="94" idx="1"/>
            <a:endCxn id="96" idx="2"/>
          </p:cNvCxnSpPr>
          <p:nvPr/>
        </p:nvCxnSpPr>
        <p:spPr bwMode="auto">
          <a:xfrm rot="10800000">
            <a:off x="6540893" y="3140076"/>
            <a:ext cx="1280249" cy="334963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7821141" y="4800601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Tax</a:t>
            </a:r>
          </a:p>
        </p:txBody>
      </p:sp>
      <p:cxnSp>
        <p:nvCxnSpPr>
          <p:cNvPr id="104" name="AutoShape 16"/>
          <p:cNvCxnSpPr>
            <a:cxnSpLocks noChangeShapeType="1"/>
            <a:stCxn id="96" idx="1"/>
            <a:endCxn id="106" idx="2"/>
          </p:cNvCxnSpPr>
          <p:nvPr/>
        </p:nvCxnSpPr>
        <p:spPr bwMode="auto">
          <a:xfrm rot="10800000">
            <a:off x="4103128" y="1844676"/>
            <a:ext cx="1381823" cy="1020763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5" name="Text Box 17"/>
          <p:cNvSpPr txBox="1">
            <a:spLocks noChangeArrowheads="1"/>
          </p:cNvSpPr>
          <p:nvPr/>
        </p:nvSpPr>
        <p:spPr bwMode="auto">
          <a:xfrm>
            <a:off x="5032115" y="5595926"/>
            <a:ext cx="312906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06" name="Rectangle 19"/>
          <p:cNvSpPr>
            <a:spLocks noChangeArrowheads="1"/>
          </p:cNvSpPr>
          <p:nvPr/>
        </p:nvSpPr>
        <p:spPr bwMode="auto">
          <a:xfrm>
            <a:off x="3047185" y="1295401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Income </a:t>
            </a:r>
          </a:p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Statement</a:t>
            </a: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5032115" y="2547926"/>
            <a:ext cx="312906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2</a:t>
            </a:r>
          </a:p>
        </p:txBody>
      </p:sp>
      <p:cxnSp>
        <p:nvCxnSpPr>
          <p:cNvPr id="108" name="AutoShape 23"/>
          <p:cNvCxnSpPr>
            <a:cxnSpLocks noChangeShapeType="1"/>
            <a:stCxn id="103" idx="1"/>
            <a:endCxn id="96" idx="2"/>
          </p:cNvCxnSpPr>
          <p:nvPr/>
        </p:nvCxnSpPr>
        <p:spPr bwMode="auto">
          <a:xfrm rot="10800000">
            <a:off x="6540893" y="3140076"/>
            <a:ext cx="1280249" cy="1935163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9" name="Text Box 24"/>
          <p:cNvSpPr txBox="1">
            <a:spLocks noChangeArrowheads="1"/>
          </p:cNvSpPr>
          <p:nvPr/>
        </p:nvSpPr>
        <p:spPr bwMode="auto">
          <a:xfrm>
            <a:off x="7368307" y="3233726"/>
            <a:ext cx="312906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10" name="Text Box 26"/>
          <p:cNvSpPr txBox="1">
            <a:spLocks noChangeArrowheads="1"/>
          </p:cNvSpPr>
          <p:nvPr/>
        </p:nvSpPr>
        <p:spPr bwMode="auto">
          <a:xfrm>
            <a:off x="7368307" y="3995726"/>
            <a:ext cx="312906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11" name="Text Box 27"/>
          <p:cNvSpPr txBox="1">
            <a:spLocks noChangeArrowheads="1"/>
          </p:cNvSpPr>
          <p:nvPr/>
        </p:nvSpPr>
        <p:spPr bwMode="auto">
          <a:xfrm>
            <a:off x="7368307" y="4757726"/>
            <a:ext cx="312906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3</a:t>
            </a:r>
          </a:p>
        </p:txBody>
      </p:sp>
      <p:pic>
        <p:nvPicPr>
          <p:cNvPr id="112" name="Picture 111"/>
          <p:cNvPicPr/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5185" y="-1785974"/>
            <a:ext cx="3809034" cy="11634008"/>
          </a:xfrm>
          <a:prstGeom prst="rect">
            <a:avLst/>
          </a:prstGeom>
        </p:spPr>
      </p:pic>
      <p:sp>
        <p:nvSpPr>
          <p:cNvPr id="116" name="Slide Number Placeholder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C8D1-578A-4598-B8D4-C991B440C11A}" type="slidenum">
              <a:rPr lang="fa-IR" smtClean="0">
                <a:cs typeface="B Koodak" pitchFamily="2" charset="-78"/>
              </a:rPr>
              <a:pPr/>
              <a:t>25</a:t>
            </a:fld>
            <a:endParaRPr lang="fa-IR" dirty="0">
              <a:cs typeface="B Koodak" pitchFamily="2" charset="-78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 animBg="1"/>
      <p:bldP spid="94" grpId="0" animBg="1"/>
      <p:bldP spid="95" grpId="0" animBg="1"/>
      <p:bldP spid="96" grpId="0" animBg="1"/>
      <p:bldP spid="97" grpId="0" animBg="1"/>
      <p:bldP spid="100" grpId="0"/>
      <p:bldP spid="103" grpId="0" animBg="1"/>
      <p:bldP spid="105" grpId="0"/>
      <p:bldP spid="106" grpId="0" animBg="1"/>
      <p:bldP spid="107" grpId="0"/>
      <p:bldP spid="109" grpId="0"/>
      <p:bldP spid="110" grpId="0"/>
      <p:bldP spid="1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10%"/>
          <p:cNvSpPr>
            <a:spLocks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pattFill prst="pct10">
            <a:fgClr>
              <a:srgbClr val="DAEEF3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57" name="Rectangle 2050"/>
          <p:cNvSpPr txBox="1">
            <a:spLocks noChangeArrowheads="1"/>
          </p:cNvSpPr>
          <p:nvPr/>
        </p:nvSpPr>
        <p:spPr bwMode="auto">
          <a:xfrm>
            <a:off x="0" y="0"/>
            <a:ext cx="12188825" cy="762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&lt;Calculation&gt;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8" name="Rectangle 2051"/>
          <p:cNvSpPr>
            <a:spLocks noChangeArrowheads="1"/>
          </p:cNvSpPr>
          <p:nvPr/>
        </p:nvSpPr>
        <p:spPr bwMode="auto">
          <a:xfrm>
            <a:off x="4884013" y="1285861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Income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Statement</a:t>
            </a:r>
          </a:p>
        </p:txBody>
      </p:sp>
      <p:sp>
        <p:nvSpPr>
          <p:cNvPr id="59" name="Rectangle 2052"/>
          <p:cNvSpPr>
            <a:spLocks noChangeArrowheads="1"/>
          </p:cNvSpPr>
          <p:nvPr/>
        </p:nvSpPr>
        <p:spPr bwMode="auto">
          <a:xfrm>
            <a:off x="4733779" y="4452923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Salaries</a:t>
            </a:r>
          </a:p>
        </p:txBody>
      </p:sp>
      <p:sp>
        <p:nvSpPr>
          <p:cNvPr id="60" name="Rectangle 2053"/>
          <p:cNvSpPr>
            <a:spLocks noChangeArrowheads="1"/>
          </p:cNvSpPr>
          <p:nvPr/>
        </p:nvSpPr>
        <p:spPr bwMode="auto">
          <a:xfrm>
            <a:off x="2340454" y="4452923"/>
            <a:ext cx="2109766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Marketing</a:t>
            </a:r>
          </a:p>
        </p:txBody>
      </p:sp>
      <p:sp>
        <p:nvSpPr>
          <p:cNvPr id="61" name="Rectangle 2054"/>
          <p:cNvSpPr>
            <a:spLocks noChangeArrowheads="1"/>
          </p:cNvSpPr>
          <p:nvPr/>
        </p:nvSpPr>
        <p:spPr bwMode="auto">
          <a:xfrm>
            <a:off x="8174583" y="2509823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Profit</a:t>
            </a:r>
          </a:p>
        </p:txBody>
      </p:sp>
      <p:sp>
        <p:nvSpPr>
          <p:cNvPr id="62" name="Rectangle 2055"/>
          <p:cNvSpPr>
            <a:spLocks noChangeArrowheads="1"/>
          </p:cNvSpPr>
          <p:nvPr/>
        </p:nvSpPr>
        <p:spPr bwMode="auto">
          <a:xfrm>
            <a:off x="5072357" y="2509823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Expense</a:t>
            </a:r>
          </a:p>
        </p:txBody>
      </p:sp>
      <p:sp>
        <p:nvSpPr>
          <p:cNvPr id="63" name="Rectangle 2056"/>
          <p:cNvSpPr>
            <a:spLocks noChangeArrowheads="1"/>
          </p:cNvSpPr>
          <p:nvPr/>
        </p:nvSpPr>
        <p:spPr bwMode="auto">
          <a:xfrm>
            <a:off x="1794496" y="2509823"/>
            <a:ext cx="2109766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Income</a:t>
            </a:r>
          </a:p>
        </p:txBody>
      </p:sp>
      <p:cxnSp>
        <p:nvCxnSpPr>
          <p:cNvPr id="64" name="AutoShape 2059"/>
          <p:cNvCxnSpPr>
            <a:cxnSpLocks noChangeShapeType="1"/>
            <a:stCxn id="63" idx="0"/>
            <a:endCxn id="61" idx="0"/>
          </p:cNvCxnSpPr>
          <p:nvPr/>
        </p:nvCxnSpPr>
        <p:spPr bwMode="auto">
          <a:xfrm rot="5400000" flipV="1">
            <a:off x="6039687" y="-679429"/>
            <a:ext cx="1588" cy="6380089"/>
          </a:xfrm>
          <a:prstGeom prst="bentConnector3">
            <a:avLst>
              <a:gd name="adj1" fmla="val -14400000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5" name="AutoShape 2060"/>
          <p:cNvCxnSpPr>
            <a:cxnSpLocks noChangeShapeType="1"/>
            <a:stCxn id="62" idx="3"/>
            <a:endCxn id="61" idx="2"/>
          </p:cNvCxnSpPr>
          <p:nvPr/>
        </p:nvCxnSpPr>
        <p:spPr bwMode="auto">
          <a:xfrm>
            <a:off x="7182125" y="2784461"/>
            <a:ext cx="2048400" cy="274637"/>
          </a:xfrm>
          <a:prstGeom prst="bentConnector4">
            <a:avLst>
              <a:gd name="adj1" fmla="val 24171"/>
              <a:gd name="adj2" fmla="val 183236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6" name="Text Box 2061"/>
          <p:cNvSpPr txBox="1">
            <a:spLocks noChangeArrowheads="1"/>
          </p:cNvSpPr>
          <p:nvPr/>
        </p:nvSpPr>
        <p:spPr bwMode="auto">
          <a:xfrm>
            <a:off x="6648884" y="3279764"/>
            <a:ext cx="1826141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Subtracted from</a:t>
            </a:r>
          </a:p>
        </p:txBody>
      </p:sp>
      <p:sp>
        <p:nvSpPr>
          <p:cNvPr id="67" name="Text Box 2062"/>
          <p:cNvSpPr txBox="1">
            <a:spLocks noChangeArrowheads="1"/>
          </p:cNvSpPr>
          <p:nvPr/>
        </p:nvSpPr>
        <p:spPr bwMode="auto">
          <a:xfrm>
            <a:off x="7264660" y="1870052"/>
            <a:ext cx="128753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Added into</a:t>
            </a:r>
          </a:p>
        </p:txBody>
      </p:sp>
      <p:cxnSp>
        <p:nvCxnSpPr>
          <p:cNvPr id="68" name="AutoShape 2063"/>
          <p:cNvCxnSpPr>
            <a:cxnSpLocks noChangeShapeType="1"/>
            <a:stCxn id="60" idx="0"/>
            <a:endCxn id="62" idx="2"/>
          </p:cNvCxnSpPr>
          <p:nvPr/>
        </p:nvCxnSpPr>
        <p:spPr bwMode="auto">
          <a:xfrm rot="16200000">
            <a:off x="4065435" y="2390057"/>
            <a:ext cx="1393825" cy="2731906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9" name="AutoShape 2064"/>
          <p:cNvCxnSpPr>
            <a:cxnSpLocks noChangeShapeType="1"/>
            <a:endCxn id="62" idx="2"/>
          </p:cNvCxnSpPr>
          <p:nvPr/>
        </p:nvCxnSpPr>
        <p:spPr bwMode="auto">
          <a:xfrm rot="5400000" flipH="1">
            <a:off x="5493812" y="3693585"/>
            <a:ext cx="1393825" cy="124850"/>
          </a:xfrm>
          <a:prstGeom prst="bentConnector3">
            <a:avLst>
              <a:gd name="adj1" fmla="val 49021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0" name="Rectangle 2070"/>
          <p:cNvSpPr>
            <a:spLocks noChangeArrowheads="1"/>
          </p:cNvSpPr>
          <p:nvPr/>
        </p:nvSpPr>
        <p:spPr bwMode="auto">
          <a:xfrm>
            <a:off x="7124989" y="4465623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Tax</a:t>
            </a:r>
          </a:p>
        </p:txBody>
      </p:sp>
      <p:cxnSp>
        <p:nvCxnSpPr>
          <p:cNvPr id="71" name="AutoShape 2071"/>
          <p:cNvCxnSpPr>
            <a:cxnSpLocks noChangeShapeType="1"/>
            <a:stCxn id="70" idx="0"/>
            <a:endCxn id="62" idx="2"/>
          </p:cNvCxnSpPr>
          <p:nvPr/>
        </p:nvCxnSpPr>
        <p:spPr bwMode="auto">
          <a:xfrm rot="5400000" flipH="1">
            <a:off x="6451354" y="2736044"/>
            <a:ext cx="1406525" cy="2052632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2" name="Text Box 2072"/>
          <p:cNvSpPr txBox="1">
            <a:spLocks noChangeArrowheads="1"/>
          </p:cNvSpPr>
          <p:nvPr/>
        </p:nvSpPr>
        <p:spPr bwMode="auto">
          <a:xfrm>
            <a:off x="4407884" y="3419452"/>
            <a:ext cx="128753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Added into</a:t>
            </a:r>
          </a:p>
        </p:txBody>
      </p:sp>
      <p:cxnSp>
        <p:nvCxnSpPr>
          <p:cNvPr id="74" name="AutoShape 2064"/>
          <p:cNvCxnSpPr>
            <a:cxnSpLocks noChangeShapeType="1"/>
          </p:cNvCxnSpPr>
          <p:nvPr/>
        </p:nvCxnSpPr>
        <p:spPr bwMode="auto">
          <a:xfrm rot="16200000" flipV="1">
            <a:off x="5715498" y="2082680"/>
            <a:ext cx="432000" cy="0"/>
          </a:xfrm>
          <a:prstGeom prst="bentConnector3">
            <a:avLst>
              <a:gd name="adj1" fmla="val 50000"/>
            </a:avLst>
          </a:prstGeom>
          <a:ln>
            <a:headEnd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77" name="Picture 76"/>
          <p:cNvPicPr/>
          <p:nvPr/>
        </p:nvPicPr>
        <p:blipFill>
          <a:blip r:embed="rId2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98943" y="-3117240"/>
            <a:ext cx="2857520" cy="17235881"/>
          </a:xfrm>
          <a:prstGeom prst="rect">
            <a:avLst/>
          </a:prstGeom>
        </p:spPr>
      </p:pic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C8D1-578A-4598-B8D4-C991B440C11A}" type="slidenum">
              <a:rPr lang="fa-IR" smtClean="0">
                <a:cs typeface="B Koodak" pitchFamily="2" charset="-78"/>
              </a:rPr>
              <a:pPr/>
              <a:t>26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6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6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6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6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6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6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6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6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6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6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56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56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56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56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/>
      <p:bldP spid="67" grpId="0"/>
      <p:bldP spid="70" grpId="0" animBg="1"/>
      <p:bldP spid="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10%"/>
          <p:cNvSpPr>
            <a:spLocks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pattFill prst="pct10">
            <a:fgClr>
              <a:srgbClr val="DAEEF3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77" name="Picture 76"/>
          <p:cNvPicPr/>
          <p:nvPr/>
        </p:nvPicPr>
        <p:blipFill>
          <a:blip r:embed="rId3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1857412"/>
            <a:ext cx="3523314" cy="12930278"/>
          </a:xfrm>
          <a:prstGeom prst="rect">
            <a:avLst/>
          </a:prstGeom>
        </p:spPr>
      </p:pic>
      <p:sp>
        <p:nvSpPr>
          <p:cNvPr id="21" name="Rectangle 2050"/>
          <p:cNvSpPr txBox="1">
            <a:spLocks noChangeArrowheads="1"/>
          </p:cNvSpPr>
          <p:nvPr/>
        </p:nvSpPr>
        <p:spPr>
          <a:xfrm>
            <a:off x="0" y="0"/>
            <a:ext cx="1218882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kern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&lt;Classification&gt;</a:t>
            </a:r>
            <a:endParaRPr lang="en-US" sz="4400" b="1" kern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</p:txBody>
      </p:sp>
      <p:sp>
        <p:nvSpPr>
          <p:cNvPr id="22" name="Rectangle 2051"/>
          <p:cNvSpPr>
            <a:spLocks noChangeArrowheads="1"/>
          </p:cNvSpPr>
          <p:nvPr/>
        </p:nvSpPr>
        <p:spPr bwMode="auto">
          <a:xfrm>
            <a:off x="4854369" y="1773238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Disclosure</a:t>
            </a:r>
          </a:p>
        </p:txBody>
      </p:sp>
      <p:sp>
        <p:nvSpPr>
          <p:cNvPr id="23" name="Rectangle 2052"/>
          <p:cNvSpPr>
            <a:spLocks noChangeArrowheads="1"/>
          </p:cNvSpPr>
          <p:nvPr/>
        </p:nvSpPr>
        <p:spPr bwMode="auto">
          <a:xfrm>
            <a:off x="4515790" y="4940301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Salaries</a:t>
            </a:r>
          </a:p>
        </p:txBody>
      </p:sp>
      <p:sp>
        <p:nvSpPr>
          <p:cNvPr id="24" name="Rectangle 2053"/>
          <p:cNvSpPr>
            <a:spLocks noChangeArrowheads="1"/>
          </p:cNvSpPr>
          <p:nvPr/>
        </p:nvSpPr>
        <p:spPr bwMode="auto">
          <a:xfrm>
            <a:off x="2122465" y="4940301"/>
            <a:ext cx="2109766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Marketing</a:t>
            </a:r>
          </a:p>
        </p:txBody>
      </p:sp>
      <p:sp>
        <p:nvSpPr>
          <p:cNvPr id="25" name="Rectangle 2054"/>
          <p:cNvSpPr>
            <a:spLocks noChangeArrowheads="1"/>
          </p:cNvSpPr>
          <p:nvPr/>
        </p:nvSpPr>
        <p:spPr bwMode="auto">
          <a:xfrm>
            <a:off x="9344766" y="1828801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Measure</a:t>
            </a:r>
          </a:p>
        </p:txBody>
      </p:sp>
      <p:sp>
        <p:nvSpPr>
          <p:cNvPr id="26" name="Rectangle 2055"/>
          <p:cNvSpPr>
            <a:spLocks noChangeArrowheads="1"/>
          </p:cNvSpPr>
          <p:nvPr/>
        </p:nvSpPr>
        <p:spPr bwMode="auto">
          <a:xfrm>
            <a:off x="4854369" y="2997201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Expense</a:t>
            </a:r>
          </a:p>
        </p:txBody>
      </p:sp>
      <p:sp>
        <p:nvSpPr>
          <p:cNvPr id="27" name="Rectangle 2056"/>
          <p:cNvSpPr>
            <a:spLocks noChangeArrowheads="1"/>
          </p:cNvSpPr>
          <p:nvPr/>
        </p:nvSpPr>
        <p:spPr bwMode="auto">
          <a:xfrm>
            <a:off x="1523603" y="2971801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Income</a:t>
            </a:r>
          </a:p>
        </p:txBody>
      </p:sp>
      <p:sp>
        <p:nvSpPr>
          <p:cNvPr id="28" name="Rectangle 2057"/>
          <p:cNvSpPr>
            <a:spLocks noChangeArrowheads="1"/>
          </p:cNvSpPr>
          <p:nvPr/>
        </p:nvSpPr>
        <p:spPr bwMode="auto">
          <a:xfrm>
            <a:off x="8836898" y="4953001"/>
            <a:ext cx="2109768" cy="549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Profit</a:t>
            </a:r>
          </a:p>
        </p:txBody>
      </p:sp>
      <p:cxnSp>
        <p:nvCxnSpPr>
          <p:cNvPr id="29" name="AutoShape 2059"/>
          <p:cNvCxnSpPr>
            <a:cxnSpLocks noChangeShapeType="1"/>
            <a:stCxn id="27" idx="0"/>
            <a:endCxn id="22" idx="2"/>
          </p:cNvCxnSpPr>
          <p:nvPr/>
        </p:nvCxnSpPr>
        <p:spPr bwMode="auto">
          <a:xfrm rot="16200000">
            <a:off x="3920285" y="981774"/>
            <a:ext cx="649287" cy="3330766"/>
          </a:xfrm>
          <a:prstGeom prst="bentConnector3">
            <a:avLst>
              <a:gd name="adj1" fmla="val 49880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0" name="AutoShape 2060"/>
          <p:cNvCxnSpPr>
            <a:cxnSpLocks noChangeShapeType="1"/>
            <a:stCxn id="26" idx="0"/>
            <a:endCxn id="22" idx="2"/>
          </p:cNvCxnSpPr>
          <p:nvPr/>
        </p:nvCxnSpPr>
        <p:spPr bwMode="auto">
          <a:xfrm rot="16200000">
            <a:off x="5572968" y="2659857"/>
            <a:ext cx="674687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1" name="AutoShape 2061"/>
          <p:cNvCxnSpPr>
            <a:cxnSpLocks noChangeShapeType="1"/>
            <a:stCxn id="28" idx="0"/>
            <a:endCxn id="22" idx="2"/>
          </p:cNvCxnSpPr>
          <p:nvPr/>
        </p:nvCxnSpPr>
        <p:spPr bwMode="auto">
          <a:xfrm rot="5400000" flipH="1">
            <a:off x="6586333" y="1646492"/>
            <a:ext cx="2630487" cy="3982529"/>
          </a:xfrm>
          <a:prstGeom prst="bentConnector3">
            <a:avLst>
              <a:gd name="adj1" fmla="val 89981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2" name="Text Box 2062"/>
          <p:cNvSpPr txBox="1">
            <a:spLocks noChangeArrowheads="1"/>
          </p:cNvSpPr>
          <p:nvPr/>
        </p:nvSpPr>
        <p:spPr bwMode="auto">
          <a:xfrm>
            <a:off x="3523315" y="2214555"/>
            <a:ext cx="128753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Defined as</a:t>
            </a:r>
          </a:p>
        </p:txBody>
      </p:sp>
      <p:cxnSp>
        <p:nvCxnSpPr>
          <p:cNvPr id="33" name="AutoShape 2063"/>
          <p:cNvCxnSpPr>
            <a:cxnSpLocks noChangeShapeType="1"/>
            <a:stCxn id="24" idx="0"/>
            <a:endCxn id="26" idx="2"/>
          </p:cNvCxnSpPr>
          <p:nvPr/>
        </p:nvCxnSpPr>
        <p:spPr bwMode="auto">
          <a:xfrm rot="16200000">
            <a:off x="3847446" y="2877435"/>
            <a:ext cx="1393825" cy="2731906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AutoShape 2064"/>
          <p:cNvCxnSpPr>
            <a:cxnSpLocks noChangeShapeType="1"/>
            <a:stCxn id="23" idx="0"/>
            <a:endCxn id="26" idx="2"/>
          </p:cNvCxnSpPr>
          <p:nvPr/>
        </p:nvCxnSpPr>
        <p:spPr bwMode="auto">
          <a:xfrm rot="16200000">
            <a:off x="5044109" y="4074099"/>
            <a:ext cx="1393825" cy="338578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5" name="AutoShape 2065"/>
          <p:cNvCxnSpPr>
            <a:cxnSpLocks noChangeShapeType="1"/>
            <a:stCxn id="28" idx="0"/>
            <a:endCxn id="25" idx="2"/>
          </p:cNvCxnSpPr>
          <p:nvPr/>
        </p:nvCxnSpPr>
        <p:spPr bwMode="auto">
          <a:xfrm rot="16200000">
            <a:off x="8859312" y="3411604"/>
            <a:ext cx="2574925" cy="507868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6" name="Text Box 2067"/>
          <p:cNvSpPr txBox="1">
            <a:spLocks noChangeArrowheads="1"/>
          </p:cNvSpPr>
          <p:nvPr/>
        </p:nvSpPr>
        <p:spPr bwMode="auto">
          <a:xfrm>
            <a:off x="4141220" y="3941755"/>
            <a:ext cx="128753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Defined as</a:t>
            </a:r>
          </a:p>
        </p:txBody>
      </p:sp>
      <p:sp>
        <p:nvSpPr>
          <p:cNvPr id="37" name="Text Box 2068"/>
          <p:cNvSpPr txBox="1">
            <a:spLocks noChangeArrowheads="1"/>
          </p:cNvSpPr>
          <p:nvPr/>
        </p:nvSpPr>
        <p:spPr bwMode="auto">
          <a:xfrm>
            <a:off x="8847461" y="3908416"/>
            <a:ext cx="128753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Defined as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190409" y="6286521"/>
            <a:ext cx="2844059" cy="365125"/>
          </a:xfrm>
        </p:spPr>
        <p:txBody>
          <a:bodyPr/>
          <a:lstStyle/>
          <a:p>
            <a:fld id="{EE80C8D1-578A-4598-B8D4-C991B440C11A}" type="slidenum">
              <a:rPr lang="fa-IR" smtClean="0">
                <a:cs typeface="B Koodak" pitchFamily="2" charset="-78"/>
              </a:rPr>
              <a:pPr/>
              <a:t>27</a:t>
            </a:fld>
            <a:endParaRPr lang="fa-IR" dirty="0">
              <a:cs typeface="B Koodak" pitchFamily="2" charset="-78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8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8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8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8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8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8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6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68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68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68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68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68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6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68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68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 descr="illu-xbr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4892"/>
            <a:ext cx="12188825" cy="288757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119" y="285728"/>
            <a:ext cx="96178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C8D1-578A-4598-B8D4-C991B440C11A}" type="slidenum">
              <a:rPr lang="fa-IR" smtClean="0">
                <a:cs typeface="B Koodak" pitchFamily="2" charset="-78"/>
              </a:rPr>
              <a:pPr/>
              <a:t>28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E80C8D1-578A-4598-B8D4-C991B440C11A}" type="slidenum">
              <a:rPr lang="fa-IR" smtClean="0">
                <a:cs typeface="B Koodak" pitchFamily="2" charset="-78"/>
              </a:rPr>
              <a:pPr algn="l" rtl="1"/>
              <a:t>29</a:t>
            </a:fld>
            <a:endParaRPr lang="fa-IR" dirty="0">
              <a:cs typeface="B Koodak" pitchFamily="2" charset="-78"/>
            </a:endParaRPr>
          </a:p>
        </p:txBody>
      </p:sp>
      <p:sp>
        <p:nvSpPr>
          <p:cNvPr id="1026" name="Rectangle 2" descr="Weave"/>
          <p:cNvSpPr>
            <a:spLocks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pattFill prst="weave">
            <a:fgClr>
              <a:srgbClr val="F8FDF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fa-IR"/>
          </a:p>
        </p:txBody>
      </p:sp>
      <p:pic>
        <p:nvPicPr>
          <p:cNvPr id="19" name="Picture 18"/>
          <p:cNvPicPr/>
          <p:nvPr/>
        </p:nvPicPr>
        <p:blipFill>
          <a:blip r:embed="rId2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8994">
            <a:off x="-3264507" y="-1777685"/>
            <a:ext cx="5808778" cy="116340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2668" y="500042"/>
            <a:ext cx="100938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600" dirty="0" smtClean="0">
                <a:solidFill>
                  <a:srgbClr val="00B050"/>
                </a:solidFill>
                <a:latin typeface="Firoozeh_Nabi" pitchFamily="2" charset="0"/>
                <a:cs typeface="B Koodak" pitchFamily="2" charset="-78"/>
              </a:rPr>
              <a:t>زبان گزارشگری اطمینان بخشی توسعه پذیر (</a:t>
            </a:r>
            <a:r>
              <a:rPr lang="en-US" sz="2800" dirty="0" smtClean="0">
                <a:solidFill>
                  <a:srgbClr val="00B050"/>
                </a:solidFill>
                <a:latin typeface="Firoozeh_Nabi" pitchFamily="2" charset="0"/>
                <a:cs typeface="B Koodak" pitchFamily="2" charset="-78"/>
              </a:rPr>
              <a:t>XARL</a:t>
            </a:r>
            <a:r>
              <a:rPr lang="fa-IR" sz="3600" dirty="0" smtClean="0">
                <a:solidFill>
                  <a:srgbClr val="00B050"/>
                </a:solidFill>
                <a:latin typeface="Firoozeh_Nabi" pitchFamily="2" charset="0"/>
                <a:cs typeface="B Koodak" pitchFamily="2" charset="-78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80604" y="1714489"/>
            <a:ext cx="857032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fa-IR" sz="3200" dirty="0" smtClean="0">
                <a:cs typeface="B Mitra" pitchFamily="2" charset="-78"/>
              </a:rPr>
              <a:t>وجود </a:t>
            </a:r>
            <a:r>
              <a:rPr lang="en-US" sz="2800" dirty="0" smtClean="0">
                <a:cs typeface="B Mitra" pitchFamily="2" charset="-78"/>
              </a:rPr>
              <a:t>XARL</a:t>
            </a:r>
            <a:r>
              <a:rPr lang="fa-IR" sz="2800" dirty="0" smtClean="0">
                <a:cs typeface="B Mitra" pitchFamily="2" charset="-78"/>
              </a:rPr>
              <a:t> </a:t>
            </a:r>
            <a:r>
              <a:rPr lang="fa-IR" sz="3200" dirty="0" smtClean="0">
                <a:cs typeface="B Mitra" pitchFamily="2" charset="-78"/>
              </a:rPr>
              <a:t>موجب می شود تا خدمات اطمینان بخش و تضمین کیفیت قادر باشند تا صحت اطلاعات توزیع شده مبتنی بر </a:t>
            </a:r>
            <a:r>
              <a:rPr lang="en-US" sz="2800" dirty="0" smtClean="0">
                <a:cs typeface="B Mitra" pitchFamily="2" charset="-78"/>
              </a:rPr>
              <a:t>XBRL</a:t>
            </a:r>
            <a:r>
              <a:rPr lang="fa-IR" sz="2800" dirty="0" smtClean="0">
                <a:cs typeface="B Mitra" pitchFamily="2" charset="-78"/>
              </a:rPr>
              <a:t> </a:t>
            </a:r>
            <a:r>
              <a:rPr lang="fa-IR" sz="3200" dirty="0" smtClean="0">
                <a:cs typeface="B Mitra" pitchFamily="2" charset="-78"/>
              </a:rPr>
              <a:t>را تایید کنند و به کاربران و شرکت ها نیز کمک کنند تا به این اطلاعات اتکا کنند.</a:t>
            </a:r>
            <a:endParaRPr lang="fa-IR" sz="3200" dirty="0">
              <a:cs typeface="B Mitra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5378" y="4357694"/>
            <a:ext cx="914168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fa-IR" sz="3200" dirty="0" smtClean="0">
                <a:solidFill>
                  <a:schemeClr val="accent6">
                    <a:lumMod val="75000"/>
                  </a:schemeClr>
                </a:solidFill>
                <a:latin typeface="IranNastaliq" pitchFamily="18" charset="0"/>
                <a:cs typeface="B Compset" pitchFamily="2" charset="-78"/>
              </a:rPr>
              <a:t>یک سند شامل برچسب هایی است که نوع تضمین، تاریخ اطمینان بخشی، امضای دیجیتال حسابرس، قابلیت اتکای سیستم و غیره را نشان می دهد.</a:t>
            </a:r>
            <a:endParaRPr lang="fa-IR" sz="3200" dirty="0">
              <a:solidFill>
                <a:schemeClr val="accent6">
                  <a:lumMod val="75000"/>
                </a:schemeClr>
              </a:solidFill>
              <a:latin typeface="IranNastaliq" pitchFamily="18" charset="0"/>
              <a:cs typeface="B Compset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192132" y="1816120"/>
            <a:ext cx="11309386" cy="4470400"/>
          </a:xfrm>
        </p:spPr>
        <p:txBody>
          <a:bodyPr>
            <a:normAutofit/>
          </a:bodyPr>
          <a:lstStyle/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انواع شبکه‌های ارتباطات راه دور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مفاهیم تجارت الکترونیک و انواع آن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تاثیر تجارت الکترونیک بر زنجیره ارزش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مبادله الکترونیکی داده و مبادله الکترونیکی داده‌های مالی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اهمیت گزارشگری مالی اینترنتی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زبان گزارشگری مالی توسعه‌پذیر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چگونگی به کار‌گیری زبان گزارشگری مالی توسعه‌پذیر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نحوه تاثیر زبان گزارشگری مالی توسعه‌پذیر بر عملیات حسابرسی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ts val="1000"/>
              </a:spcAft>
            </a:pPr>
            <a:r>
              <a:rPr lang="fa-IR" sz="4000" dirty="0" smtClean="0">
                <a:latin typeface="IranNastaliq" pitchFamily="18" charset="0"/>
                <a:ea typeface="Arial" pitchFamily="34" charset="0"/>
                <a:cs typeface="B Zar" pitchFamily="2" charset="-78"/>
              </a:rPr>
              <a:t>پس از مطالعه این فصل، خواننده با مفاهیم ذیل آشنا می شود: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Rectangle 3" descr="Zig zag"/>
          <p:cNvSpPr>
            <a:spLocks noChangeArrowheads="1"/>
          </p:cNvSpPr>
          <p:nvPr/>
        </p:nvSpPr>
        <p:spPr bwMode="auto">
          <a:xfrm>
            <a:off x="307935" y="3212976"/>
            <a:ext cx="11644329" cy="3645024"/>
          </a:xfrm>
          <a:prstGeom prst="rect">
            <a:avLst/>
          </a:prstGeom>
          <a:pattFill prst="zigZag">
            <a:fgClr>
              <a:srgbClr val="F4EB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dirty="0" smtClean="0"/>
              <a:t>پایان</a:t>
            </a:r>
            <a:endParaRPr lang="fa-IR" dirty="0"/>
          </a:p>
        </p:txBody>
      </p:sp>
      <p:pic>
        <p:nvPicPr>
          <p:cNvPr id="19" name="Picture 18"/>
          <p:cNvPicPr/>
          <p:nvPr/>
        </p:nvPicPr>
        <p:blipFill>
          <a:blip r:embed="rId2" cstate="email">
            <a:duotone>
              <a:prstClr val="black"/>
              <a:srgbClr val="8A78F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4179888" y="-842978"/>
            <a:ext cx="4114800" cy="1200158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636" y="285728"/>
            <a:ext cx="7313295" cy="762000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قسمت اول- تجارت الکترونیک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1027" name="Picture 3" descr="D:\دانشگاه امام رضا\متفرقه\pic\ecommerce-strateg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1206" y="1214422"/>
            <a:ext cx="5130821" cy="495050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665256" y="642918"/>
          <a:ext cx="842968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cs typeface="B Davat" pitchFamily="2" charset="-78"/>
              </a:rPr>
              <a:t>نحوه ایجاد ارزش تجاری توسط اینترنت</a:t>
            </a:r>
            <a:endParaRPr lang="fa-IR" sz="3600" dirty="0">
              <a:cs typeface="B Davat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FFF75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FFF75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1236628" y="0"/>
          <a:ext cx="9715568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7310" y="-142900"/>
            <a:ext cx="10157354" cy="139700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تجارت الکترونیک :</a:t>
            </a:r>
            <a:endParaRPr lang="fa-IR" dirty="0"/>
          </a:p>
        </p:txBody>
      </p:sp>
      <p:pic>
        <p:nvPicPr>
          <p:cNvPr id="12" name="Content Placeholder 11" descr="ecommerc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2380" y="1000108"/>
            <a:ext cx="4032211" cy="5126387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297560" y="1428736"/>
            <a:ext cx="4977104" cy="4470400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dirty="0" smtClean="0">
                <a:cs typeface="B Koodak" pitchFamily="2" charset="-78"/>
              </a:rPr>
              <a:t>تجارت الكترونيك، مبادله اطلاعات تجاري بدون استفاده از كاغذ است. </a:t>
            </a:r>
          </a:p>
          <a:p>
            <a:pPr algn="justLow">
              <a:lnSpc>
                <a:spcPct val="150000"/>
              </a:lnSpc>
            </a:pPr>
            <a:r>
              <a:rPr lang="fa-IR" dirty="0" smtClean="0">
                <a:cs typeface="B Koodak" pitchFamily="2" charset="-78"/>
              </a:rPr>
              <a:t>واژه تجارت الكترونيكي اشاره به معاملات الكترونيكي دارد كه از طريق شبكه‌هاي ارتباطي انجام مي‌پذيرد. </a:t>
            </a:r>
          </a:p>
          <a:p>
            <a:pPr algn="justLow">
              <a:lnSpc>
                <a:spcPct val="150000"/>
              </a:lnSpc>
            </a:pPr>
            <a:r>
              <a:rPr lang="fa-IR" dirty="0" smtClean="0">
                <a:cs typeface="B Koodak" pitchFamily="2" charset="-78"/>
              </a:rPr>
              <a:t>تجارت الكترونيكي يعني تجارت با حداقل دخالت انسان و در نهايت تجارت بدون دخالت انسان. </a:t>
            </a:r>
          </a:p>
          <a:p>
            <a:pPr algn="justLow"/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" name="Snip Diagonal Corner Rectangle 25"/>
          <p:cNvSpPr/>
          <p:nvPr/>
        </p:nvSpPr>
        <p:spPr>
          <a:xfrm>
            <a:off x="808000" y="500042"/>
            <a:ext cx="10644262" cy="1071570"/>
          </a:xfrm>
          <a:prstGeom prst="snip2Diag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Zar" pitchFamily="2" charset="-78"/>
              </a:rPr>
              <a:t>تجارت الکترونیک می تواند بر هریک از مراحل از زنجیره ارزش که به صورت زیر است، تاثیر بگذارد.</a:t>
            </a:r>
            <a:endParaRPr lang="fa-IR" sz="2800" b="1" dirty="0">
              <a:cs typeface="B Zar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11" y="2538413"/>
            <a:ext cx="11358642" cy="328506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22248" y="928670"/>
          <a:ext cx="10769089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/>
          <p:nvPr/>
        </p:nvPicPr>
        <p:blipFill>
          <a:blip r:embed="rId7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77266" y="458609"/>
            <a:ext cx="4114800" cy="14197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451206" y="0"/>
            <a:ext cx="4857784" cy="1857388"/>
          </a:xfrm>
          <a:prstGeom prst="horizontalScroll">
            <a:avLst/>
          </a:prstGeom>
          <a:gradFill flip="none" rotWithShape="1">
            <a:gsLst>
              <a:gs pos="0">
                <a:srgbClr val="B3C3EF">
                  <a:shade val="30000"/>
                  <a:satMod val="115000"/>
                </a:srgbClr>
              </a:gs>
              <a:gs pos="50000">
                <a:srgbClr val="B3C3EF">
                  <a:shade val="67500"/>
                  <a:satMod val="115000"/>
                </a:srgbClr>
              </a:gs>
              <a:gs pos="100000">
                <a:srgbClr val="B3C3EF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Titr" pitchFamily="2" charset="-78"/>
              </a:rPr>
              <a:t>انواع تجارت الکترونیک</a:t>
            </a:r>
            <a:endParaRPr lang="fa-IR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615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D4BAE7"/>
      </a:lt2>
      <a:accent1>
        <a:srgbClr val="E9DCF3"/>
      </a:accent1>
      <a:accent2>
        <a:srgbClr val="70369A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B854C3"/>
      </a:hlink>
      <a:folHlink>
        <a:srgbClr val="3EBBF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GASG4">
  <a:themeElements>
    <a:clrScheme name="GASG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ASG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ASG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SG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SG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SG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SG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SG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SG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TS103460615</Template>
  <TotalTime>0</TotalTime>
  <Words>1024</Words>
  <Application>Microsoft Office PowerPoint</Application>
  <PresentationFormat>Custom</PresentationFormat>
  <Paragraphs>207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56" baseType="lpstr">
      <vt:lpstr>Adobe Caslon Pro Bold</vt:lpstr>
      <vt:lpstr>Arial</vt:lpstr>
      <vt:lpstr>B Compset</vt:lpstr>
      <vt:lpstr>B Davat</vt:lpstr>
      <vt:lpstr>B Kamran</vt:lpstr>
      <vt:lpstr>B Koodak</vt:lpstr>
      <vt:lpstr>B Mitra</vt:lpstr>
      <vt:lpstr>B Nazanin</vt:lpstr>
      <vt:lpstr>B Titr</vt:lpstr>
      <vt:lpstr>B Zar</vt:lpstr>
      <vt:lpstr>Bodoni MT Condensed</vt:lpstr>
      <vt:lpstr>Calibri</vt:lpstr>
      <vt:lpstr>Cambria</vt:lpstr>
      <vt:lpstr>Century Gothic</vt:lpstr>
      <vt:lpstr>Consolas</vt:lpstr>
      <vt:lpstr>Constantia</vt:lpstr>
      <vt:lpstr>Firoozeh_Nabi</vt:lpstr>
      <vt:lpstr>IranNastaliq</vt:lpstr>
      <vt:lpstr>Mj_Dinar Two Medium</vt:lpstr>
      <vt:lpstr>Monotype Sorts</vt:lpstr>
      <vt:lpstr>Tahoma</vt:lpstr>
      <vt:lpstr>Times New Roman</vt:lpstr>
      <vt:lpstr>Verdana</vt:lpstr>
      <vt:lpstr>Wingdings</vt:lpstr>
      <vt:lpstr>TS103460615</vt:lpstr>
      <vt:lpstr>GASG4</vt:lpstr>
      <vt:lpstr>سیستم های اطلاعاتی حسابداری</vt:lpstr>
      <vt:lpstr>PowerPoint Presentation</vt:lpstr>
      <vt:lpstr>پس از مطالعه این فصل، خواننده با مفاهیم ذیل آشنا می شود:</vt:lpstr>
      <vt:lpstr>قسمت اول- تجارت الکترونیک</vt:lpstr>
      <vt:lpstr>PowerPoint Presentation</vt:lpstr>
      <vt:lpstr>PowerPoint Presentation</vt:lpstr>
      <vt:lpstr>تجارت الکترونیک :</vt:lpstr>
      <vt:lpstr>PowerPoint Presentation</vt:lpstr>
      <vt:lpstr>PowerPoint Presentation</vt:lpstr>
      <vt:lpstr>PowerPoint Presentation</vt:lpstr>
      <vt:lpstr>PowerPoint Presentation</vt:lpstr>
      <vt:lpstr>قسمت دوم- زبان گزارشگری مالی توسعه پذیر</vt:lpstr>
      <vt:lpstr>گزارشگری مالی اینترنتی</vt:lpstr>
      <vt:lpstr>PowerPoint Presentation</vt:lpstr>
      <vt:lpstr>PowerPoint Presentation</vt:lpstr>
      <vt:lpstr> ایجاد شده در سال 1998  گسترش استفاده از سال 1999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2014-03-05T04:47:32Z</dcterms:created>
  <dcterms:modified xsi:type="dcterms:W3CDTF">2018-02-02T17:48:17Z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