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28"/>
  </p:notesMasterIdLst>
  <p:handoutMasterIdLst>
    <p:handoutMasterId r:id="rId29"/>
  </p:handoutMasterIdLst>
  <p:sldIdLst>
    <p:sldId id="258" r:id="rId3"/>
    <p:sldId id="259" r:id="rId4"/>
    <p:sldId id="260" r:id="rId5"/>
    <p:sldId id="268" r:id="rId6"/>
    <p:sldId id="288" r:id="rId7"/>
    <p:sldId id="330" r:id="rId8"/>
    <p:sldId id="332" r:id="rId9"/>
    <p:sldId id="331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273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FEFBD2"/>
    <a:srgbClr val="F6FBEF"/>
    <a:srgbClr val="CFDFF1"/>
    <a:srgbClr val="B3C3EF"/>
    <a:srgbClr val="CFE3C7"/>
    <a:srgbClr val="EDF3F9"/>
    <a:srgbClr val="E2ECF6"/>
    <a:srgbClr val="E8F0F8"/>
    <a:srgbClr val="EB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075" autoAdjust="0"/>
  </p:normalViewPr>
  <p:slideViewPr>
    <p:cSldViewPr showGuides="1">
      <p:cViewPr varScale="1">
        <p:scale>
          <a:sx n="70" d="100"/>
          <a:sy n="70" d="100"/>
        </p:scale>
        <p:origin x="654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  <p:guide pos="384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D1430-42AD-4A2A-A1D2-E1FCCDD5A505}" type="doc">
      <dgm:prSet loTypeId="urn:microsoft.com/office/officeart/2005/8/layout/venn1" loCatId="relationship" qsTypeId="urn:microsoft.com/office/officeart/2005/8/quickstyle/3d1" qsCatId="3D" csTypeId="urn:microsoft.com/office/officeart/2005/8/colors/colorful1#3" csCatId="colorful" phldr="1"/>
      <dgm:spPr/>
    </dgm:pt>
    <dgm:pt modelId="{0957EFB2-92F0-470D-BF9B-9540B7258667}">
      <dgm:prSet phldrT="[Text]" custT="1"/>
      <dgm:spPr/>
      <dgm:t>
        <a:bodyPr/>
        <a:lstStyle/>
        <a:p>
          <a:pPr rtl="1"/>
          <a:r>
            <a:rPr lang="fa-IR" sz="25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امنیت اطلاعات</a:t>
          </a:r>
          <a:endParaRPr lang="fa-IR" sz="25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0C46C03A-7AFA-4E86-853A-91586CEB089F}" type="parTrans" cxnId="{6869BB1C-55C3-4396-8AE8-521AD6379201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B131C496-F3A4-4EA3-97A7-E6AE9FD5C9D4}" type="sibTrans" cxnId="{6869BB1C-55C3-4396-8AE8-521AD6379201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6AE53F3C-52D8-4A5F-936F-4B333B4A4F3B}">
      <dgm:prSet phldrT="[Text]" custT="1"/>
      <dgm:spPr/>
      <dgm:t>
        <a:bodyPr/>
        <a:lstStyle/>
        <a:p>
          <a:pPr rtl="1"/>
          <a:r>
            <a:rPr lang="fa-IR" sz="25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حفظ محرمانگی داده ها</a:t>
          </a:r>
          <a:endParaRPr lang="fa-IR" sz="25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CFC84ECB-C9DE-42D5-A34D-03C2E305AA40}" type="parTrans" cxnId="{3175A45C-6E71-4C75-9456-BBDEB41F2DF2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B7AEFD23-FA86-4E5B-A4FF-E86C7F1AA591}" type="sibTrans" cxnId="{3175A45C-6E71-4C75-9456-BBDEB41F2DF2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F0BB7075-F6C1-4CCA-B477-846BDC9C66B6}">
      <dgm:prSet phldrT="[Text]" custT="1"/>
      <dgm:spPr/>
      <dgm:t>
        <a:bodyPr/>
        <a:lstStyle/>
        <a:p>
          <a:pPr rtl="1"/>
          <a:r>
            <a:rPr lang="fa-IR" sz="25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حفظ حریم خصوصی</a:t>
          </a:r>
          <a:endParaRPr lang="fa-IR" sz="25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90C34548-1366-4BBA-BDD1-4F76E8FC65FE}" type="parTrans" cxnId="{50008A80-A763-4299-866F-825E435BCACF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7FA94D07-922C-4CD1-B067-4E94E251E84F}" type="sibTrans" cxnId="{50008A80-A763-4299-866F-825E435BCACF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DE24CD4A-38D4-4107-B8EB-D85ADD2F599A}">
      <dgm:prSet phldrT="[Text]" custT="1"/>
      <dgm:spPr/>
      <dgm:t>
        <a:bodyPr/>
        <a:lstStyle/>
        <a:p>
          <a:pPr rtl="1"/>
          <a:r>
            <a:rPr lang="fa-IR" sz="25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پردازش جامع</a:t>
          </a:r>
          <a:endParaRPr lang="fa-IR" sz="25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8C90D9E4-BB10-4252-AE5C-0A34740D59C1}" type="parTrans" cxnId="{3CA3E1CB-03FF-4517-BA6B-E3A2D94999F8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8416924B-F41F-4508-B7D1-FE7810109B52}" type="sibTrans" cxnId="{3CA3E1CB-03FF-4517-BA6B-E3A2D94999F8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94D15CC4-4E95-4324-AE03-13895C1E6727}">
      <dgm:prSet phldrT="[Text]" custT="1"/>
      <dgm:spPr/>
      <dgm:t>
        <a:bodyPr/>
        <a:lstStyle/>
        <a:p>
          <a:pPr rtl="1"/>
          <a:r>
            <a:rPr lang="fa-IR" sz="25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دسترسی پذیری</a:t>
          </a:r>
          <a:endParaRPr lang="fa-IR" sz="25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4A091BE8-B175-411E-AFA5-0722BBAE8A82}" type="parTrans" cxnId="{4C36441F-7BAC-4883-9642-E606478A8910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B8600C51-49F2-4E4E-973E-9E45A07AD28B}" type="sibTrans" cxnId="{4C36441F-7BAC-4883-9642-E606478A8910}">
      <dgm:prSet/>
      <dgm:spPr/>
      <dgm:t>
        <a:bodyPr/>
        <a:lstStyle/>
        <a:p>
          <a:pPr rtl="1"/>
          <a:endParaRPr lang="fa-IR" sz="250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gm:t>
    </dgm:pt>
    <dgm:pt modelId="{0F5C0300-D591-4095-A8A4-49D9DAD4CB67}" type="pres">
      <dgm:prSet presAssocID="{9A3D1430-42AD-4A2A-A1D2-E1FCCDD5A505}" presName="compositeShape" presStyleCnt="0">
        <dgm:presLayoutVars>
          <dgm:chMax val="7"/>
          <dgm:dir/>
          <dgm:resizeHandles val="exact"/>
        </dgm:presLayoutVars>
      </dgm:prSet>
      <dgm:spPr/>
    </dgm:pt>
    <dgm:pt modelId="{4EAD122C-FDA6-40F0-AA57-4C1F0464DFE8}" type="pres">
      <dgm:prSet presAssocID="{0957EFB2-92F0-470D-BF9B-9540B7258667}" presName="circ1" presStyleLbl="vennNode1" presStyleIdx="0" presStyleCnt="5"/>
      <dgm:spPr/>
    </dgm:pt>
    <dgm:pt modelId="{8450EB2C-C352-46DD-8E4F-B6540EDCC1F5}" type="pres">
      <dgm:prSet presAssocID="{0957EFB2-92F0-470D-BF9B-9540B7258667}" presName="circ1Tx" presStyleLbl="revTx" presStyleIdx="0" presStyleCnt="0" custLinFactNeighborX="-287" custLinFactNeighborY="48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0E626D8-7976-4BA2-A293-D5F9B1BD3BD4}" type="pres">
      <dgm:prSet presAssocID="{6AE53F3C-52D8-4A5F-936F-4B333B4A4F3B}" presName="circ2" presStyleLbl="vennNode1" presStyleIdx="1" presStyleCnt="5"/>
      <dgm:spPr/>
    </dgm:pt>
    <dgm:pt modelId="{0F25A862-1233-41AA-A1F4-9731C81504E9}" type="pres">
      <dgm:prSet presAssocID="{6AE53F3C-52D8-4A5F-936F-4B333B4A4F3B}" presName="circ2Tx" presStyleLbl="revTx" presStyleIdx="0" presStyleCnt="0" custLinFactNeighborX="-20192" custLinFactNeighborY="8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166EB7-A286-4157-8EFE-B9626223BF11}" type="pres">
      <dgm:prSet presAssocID="{F0BB7075-F6C1-4CCA-B477-846BDC9C66B6}" presName="circ3" presStyleLbl="vennNode1" presStyleIdx="2" presStyleCnt="5"/>
      <dgm:spPr/>
    </dgm:pt>
    <dgm:pt modelId="{3702BFEC-FACD-4308-8151-6FCA8D690F8D}" type="pres">
      <dgm:prSet presAssocID="{F0BB7075-F6C1-4CCA-B477-846BDC9C66B6}" presName="circ3Tx" presStyleLbl="revTx" presStyleIdx="0" presStyleCnt="0" custLinFactNeighborX="-24840" custLinFactNeighborY="-1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1D9CDF-E1AE-47F1-A87F-EE6F1099F0D7}" type="pres">
      <dgm:prSet presAssocID="{DE24CD4A-38D4-4107-B8EB-D85ADD2F599A}" presName="circ4" presStyleLbl="vennNode1" presStyleIdx="3" presStyleCnt="5"/>
      <dgm:spPr/>
    </dgm:pt>
    <dgm:pt modelId="{028B5918-2B47-4A39-9525-DA00004BB186}" type="pres">
      <dgm:prSet presAssocID="{DE24CD4A-38D4-4107-B8EB-D85ADD2F599A}" presName="circ4Tx" presStyleLbl="revTx" presStyleIdx="0" presStyleCnt="0" custLinFactNeighborX="16667" custLinFactNeighborY="-1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3F1B8DB-D698-42AA-944C-9FA68DBBC822}" type="pres">
      <dgm:prSet presAssocID="{94D15CC4-4E95-4324-AE03-13895C1E6727}" presName="circ5" presStyleLbl="vennNode1" presStyleIdx="4" presStyleCnt="5"/>
      <dgm:spPr/>
    </dgm:pt>
    <dgm:pt modelId="{450D8656-A80F-44CD-AF11-002D67A37DB9}" type="pres">
      <dgm:prSet presAssocID="{94D15CC4-4E95-4324-AE03-13895C1E6727}" presName="circ5Tx" presStyleLbl="revTx" presStyleIdx="0" presStyleCnt="0" custScaleX="84296" custLinFactNeighborX="24038" custLinFactNeighborY="144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8C4AF0F-8EF5-409C-880E-047FAF6F3CAC}" type="presOf" srcId="{0957EFB2-92F0-470D-BF9B-9540B7258667}" destId="{8450EB2C-C352-46DD-8E4F-B6540EDCC1F5}" srcOrd="0" destOrd="0" presId="urn:microsoft.com/office/officeart/2005/8/layout/venn1"/>
    <dgm:cxn modelId="{3CA3E1CB-03FF-4517-BA6B-E3A2D94999F8}" srcId="{9A3D1430-42AD-4A2A-A1D2-E1FCCDD5A505}" destId="{DE24CD4A-38D4-4107-B8EB-D85ADD2F599A}" srcOrd="3" destOrd="0" parTransId="{8C90D9E4-BB10-4252-AE5C-0A34740D59C1}" sibTransId="{8416924B-F41F-4508-B7D1-FE7810109B52}"/>
    <dgm:cxn modelId="{3175A45C-6E71-4C75-9456-BBDEB41F2DF2}" srcId="{9A3D1430-42AD-4A2A-A1D2-E1FCCDD5A505}" destId="{6AE53F3C-52D8-4A5F-936F-4B333B4A4F3B}" srcOrd="1" destOrd="0" parTransId="{CFC84ECB-C9DE-42D5-A34D-03C2E305AA40}" sibTransId="{B7AEFD23-FA86-4E5B-A4FF-E86C7F1AA591}"/>
    <dgm:cxn modelId="{6869BB1C-55C3-4396-8AE8-521AD6379201}" srcId="{9A3D1430-42AD-4A2A-A1D2-E1FCCDD5A505}" destId="{0957EFB2-92F0-470D-BF9B-9540B7258667}" srcOrd="0" destOrd="0" parTransId="{0C46C03A-7AFA-4E86-853A-91586CEB089F}" sibTransId="{B131C496-F3A4-4EA3-97A7-E6AE9FD5C9D4}"/>
    <dgm:cxn modelId="{99D04096-412E-4F45-A748-52F42E50BBB9}" type="presOf" srcId="{DE24CD4A-38D4-4107-B8EB-D85ADD2F599A}" destId="{028B5918-2B47-4A39-9525-DA00004BB186}" srcOrd="0" destOrd="0" presId="urn:microsoft.com/office/officeart/2005/8/layout/venn1"/>
    <dgm:cxn modelId="{4C36441F-7BAC-4883-9642-E606478A8910}" srcId="{9A3D1430-42AD-4A2A-A1D2-E1FCCDD5A505}" destId="{94D15CC4-4E95-4324-AE03-13895C1E6727}" srcOrd="4" destOrd="0" parTransId="{4A091BE8-B175-411E-AFA5-0722BBAE8A82}" sibTransId="{B8600C51-49F2-4E4E-973E-9E45A07AD28B}"/>
    <dgm:cxn modelId="{3B449AEA-4C24-411D-9C9C-29CBED72F255}" type="presOf" srcId="{6AE53F3C-52D8-4A5F-936F-4B333B4A4F3B}" destId="{0F25A862-1233-41AA-A1F4-9731C81504E9}" srcOrd="0" destOrd="0" presId="urn:microsoft.com/office/officeart/2005/8/layout/venn1"/>
    <dgm:cxn modelId="{50008A80-A763-4299-866F-825E435BCACF}" srcId="{9A3D1430-42AD-4A2A-A1D2-E1FCCDD5A505}" destId="{F0BB7075-F6C1-4CCA-B477-846BDC9C66B6}" srcOrd="2" destOrd="0" parTransId="{90C34548-1366-4BBA-BDD1-4F76E8FC65FE}" sibTransId="{7FA94D07-922C-4CD1-B067-4E94E251E84F}"/>
    <dgm:cxn modelId="{7769644E-753F-4408-A5FB-B6FBBFEC3D80}" type="presOf" srcId="{94D15CC4-4E95-4324-AE03-13895C1E6727}" destId="{450D8656-A80F-44CD-AF11-002D67A37DB9}" srcOrd="0" destOrd="0" presId="urn:microsoft.com/office/officeart/2005/8/layout/venn1"/>
    <dgm:cxn modelId="{17D42485-C942-469A-AE7B-FA104DE5F956}" type="presOf" srcId="{F0BB7075-F6C1-4CCA-B477-846BDC9C66B6}" destId="{3702BFEC-FACD-4308-8151-6FCA8D690F8D}" srcOrd="0" destOrd="0" presId="urn:microsoft.com/office/officeart/2005/8/layout/venn1"/>
    <dgm:cxn modelId="{2EA40C24-61C6-490F-9FB4-10A91CCA9F73}" type="presOf" srcId="{9A3D1430-42AD-4A2A-A1D2-E1FCCDD5A505}" destId="{0F5C0300-D591-4095-A8A4-49D9DAD4CB67}" srcOrd="0" destOrd="0" presId="urn:microsoft.com/office/officeart/2005/8/layout/venn1"/>
    <dgm:cxn modelId="{82DA4FE7-5206-461F-9DEC-23C844456A04}" type="presParOf" srcId="{0F5C0300-D591-4095-A8A4-49D9DAD4CB67}" destId="{4EAD122C-FDA6-40F0-AA57-4C1F0464DFE8}" srcOrd="0" destOrd="0" presId="urn:microsoft.com/office/officeart/2005/8/layout/venn1"/>
    <dgm:cxn modelId="{95D2B653-EBDF-4B7E-BB77-AA51C1F2AA11}" type="presParOf" srcId="{0F5C0300-D591-4095-A8A4-49D9DAD4CB67}" destId="{8450EB2C-C352-46DD-8E4F-B6540EDCC1F5}" srcOrd="1" destOrd="0" presId="urn:microsoft.com/office/officeart/2005/8/layout/venn1"/>
    <dgm:cxn modelId="{A15150FC-D14F-4E77-A28E-C5DD2A96FD4D}" type="presParOf" srcId="{0F5C0300-D591-4095-A8A4-49D9DAD4CB67}" destId="{F0E626D8-7976-4BA2-A293-D5F9B1BD3BD4}" srcOrd="2" destOrd="0" presId="urn:microsoft.com/office/officeart/2005/8/layout/venn1"/>
    <dgm:cxn modelId="{9A937632-F50D-4453-8DBC-E749FD9BD117}" type="presParOf" srcId="{0F5C0300-D591-4095-A8A4-49D9DAD4CB67}" destId="{0F25A862-1233-41AA-A1F4-9731C81504E9}" srcOrd="3" destOrd="0" presId="urn:microsoft.com/office/officeart/2005/8/layout/venn1"/>
    <dgm:cxn modelId="{AF4210AA-5262-43C5-B8B5-E8904FB979FA}" type="presParOf" srcId="{0F5C0300-D591-4095-A8A4-49D9DAD4CB67}" destId="{03166EB7-A286-4157-8EFE-B9626223BF11}" srcOrd="4" destOrd="0" presId="urn:microsoft.com/office/officeart/2005/8/layout/venn1"/>
    <dgm:cxn modelId="{2F867642-9D95-407E-A70A-364885EE06DF}" type="presParOf" srcId="{0F5C0300-D591-4095-A8A4-49D9DAD4CB67}" destId="{3702BFEC-FACD-4308-8151-6FCA8D690F8D}" srcOrd="5" destOrd="0" presId="urn:microsoft.com/office/officeart/2005/8/layout/venn1"/>
    <dgm:cxn modelId="{2E5B4B27-ACFB-4D77-81C4-BE424F422B26}" type="presParOf" srcId="{0F5C0300-D591-4095-A8A4-49D9DAD4CB67}" destId="{901D9CDF-E1AE-47F1-A87F-EE6F1099F0D7}" srcOrd="6" destOrd="0" presId="urn:microsoft.com/office/officeart/2005/8/layout/venn1"/>
    <dgm:cxn modelId="{849E2929-2404-4528-B9AA-35C62F863B6B}" type="presParOf" srcId="{0F5C0300-D591-4095-A8A4-49D9DAD4CB67}" destId="{028B5918-2B47-4A39-9525-DA00004BB186}" srcOrd="7" destOrd="0" presId="urn:microsoft.com/office/officeart/2005/8/layout/venn1"/>
    <dgm:cxn modelId="{5925277B-9E12-4B99-A94F-13F0ECB94D4F}" type="presParOf" srcId="{0F5C0300-D591-4095-A8A4-49D9DAD4CB67}" destId="{93F1B8DB-D698-42AA-944C-9FA68DBBC822}" srcOrd="8" destOrd="0" presId="urn:microsoft.com/office/officeart/2005/8/layout/venn1"/>
    <dgm:cxn modelId="{73DF290C-58DC-4572-8515-AACE5D05AC21}" type="presParOf" srcId="{0F5C0300-D591-4095-A8A4-49D9DAD4CB67}" destId="{450D8656-A80F-44CD-AF11-002D67A37DB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38D99-A374-4A6A-8DC9-ABD490FBF70D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F31280B4-5438-46B1-93BC-D5B7DDC46E27}">
      <dgm:prSet phldrT="[Text]"/>
      <dgm:spPr/>
      <dgm:t>
        <a:bodyPr/>
        <a:lstStyle/>
        <a:p>
          <a:pPr algn="ctr" rtl="1"/>
          <a:r>
            <a:rPr lang="fa-IR" b="1" dirty="0" smtClean="0">
              <a:cs typeface="B Mitra" pitchFamily="2" charset="-78"/>
            </a:rPr>
            <a:t>محرمانگی داده یا سیستم</a:t>
          </a:r>
          <a:endParaRPr lang="fa-IR" b="1" dirty="0">
            <a:cs typeface="B Mitra" pitchFamily="2" charset="-78"/>
          </a:endParaRPr>
        </a:p>
      </dgm:t>
    </dgm:pt>
    <dgm:pt modelId="{3F9341AE-9892-49E5-B5A8-9CADA6AD849B}" type="parTrans" cxnId="{CFE81953-54F7-4E5D-BF69-8906728E1AAF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9FC4D47A-7A45-4835-88A4-FE74203C212F}" type="sibTrans" cxnId="{CFE81953-54F7-4E5D-BF69-8906728E1AAF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BF93DB0D-D145-4554-826E-F2B83A3E58F9}">
      <dgm:prSet phldrT="[Text]"/>
      <dgm:spPr/>
      <dgm:t>
        <a:bodyPr/>
        <a:lstStyle/>
        <a:p>
          <a:pPr algn="justLow" rtl="1"/>
          <a:r>
            <a:rPr lang="fa-IR" dirty="0" smtClean="0">
              <a:cs typeface="B Mitra" pitchFamily="2" charset="-78"/>
            </a:rPr>
            <a:t>عبارت است از حفاظت از اطلاعات در مقابل خوانده شدن یا نسخه‌برداری توسط اشخاصی که از جانب مالک آن اطلاعات مجوز دسترسی به آن را ندارند. </a:t>
          </a:r>
          <a:endParaRPr lang="fa-IR" dirty="0">
            <a:cs typeface="B Mitra" pitchFamily="2" charset="-78"/>
          </a:endParaRPr>
        </a:p>
      </dgm:t>
    </dgm:pt>
    <dgm:pt modelId="{A68EB0EA-019C-4A78-B0DD-A9528140D817}" type="parTrans" cxnId="{7DC03AC3-34BB-4482-9466-F30B8D2FCAFF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A3D5082E-CDD3-4531-9FE9-CA330BB912C9}" type="sibTrans" cxnId="{7DC03AC3-34BB-4482-9466-F30B8D2FCAFF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14A870C4-5ACA-417C-9ED2-93F11AA557D5}">
      <dgm:prSet phldrT="[Text]"/>
      <dgm:spPr/>
      <dgm:t>
        <a:bodyPr/>
        <a:lstStyle/>
        <a:p>
          <a:pPr algn="ctr" rtl="1"/>
          <a:r>
            <a:rPr lang="fa-IR" b="1" dirty="0" smtClean="0">
              <a:cs typeface="B Mitra" pitchFamily="2" charset="-78"/>
            </a:rPr>
            <a:t>حفظ حریم خصوصی</a:t>
          </a:r>
          <a:endParaRPr lang="fa-IR" b="1" dirty="0">
            <a:cs typeface="B Mitra" pitchFamily="2" charset="-78"/>
          </a:endParaRPr>
        </a:p>
      </dgm:t>
    </dgm:pt>
    <dgm:pt modelId="{1582885A-256D-4B15-9B77-7581358D81F8}" type="parTrans" cxnId="{CE989578-0FBF-4F31-837E-770F952BC58C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111A7A5F-6B51-4551-9934-DBD0217A1110}" type="sibTrans" cxnId="{CE989578-0FBF-4F31-837E-770F952BC58C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C9B77168-EB3D-4481-AFBA-3740340FED97}">
      <dgm:prSet phldrT="[Text]"/>
      <dgm:spPr/>
      <dgm:t>
        <a:bodyPr/>
        <a:lstStyle/>
        <a:p>
          <a:pPr algn="justLow" rtl="1"/>
          <a:r>
            <a:rPr lang="fa-IR" dirty="0" smtClean="0">
              <a:cs typeface="B Mitra" pitchFamily="2" charset="-78"/>
            </a:rPr>
            <a:t>عبارت است از اتخاذ تدابیری که از حریم شخصی افراد محافظت می کند.</a:t>
          </a:r>
          <a:endParaRPr lang="fa-IR" dirty="0">
            <a:cs typeface="B Mitra" pitchFamily="2" charset="-78"/>
          </a:endParaRPr>
        </a:p>
      </dgm:t>
    </dgm:pt>
    <dgm:pt modelId="{73E78900-5258-41DD-B134-6EB685C96A60}" type="parTrans" cxnId="{ABA340BC-65F1-407E-A81B-DF7A452CB32B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214C50BE-0584-4698-B8CB-CF2B06ED6BFD}" type="sibTrans" cxnId="{ABA340BC-65F1-407E-A81B-DF7A452CB32B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A2FBCFFA-DB61-4633-85FA-311FEB261ABC}">
      <dgm:prSet phldrT="[Text]"/>
      <dgm:spPr/>
      <dgm:t>
        <a:bodyPr/>
        <a:lstStyle/>
        <a:p>
          <a:pPr algn="ctr" rtl="1"/>
          <a:r>
            <a:rPr lang="fa-IR" b="1" dirty="0" smtClean="0">
              <a:cs typeface="B Mitra" pitchFamily="2" charset="-78"/>
            </a:rPr>
            <a:t>جامعیت و درستی</a:t>
          </a:r>
          <a:endParaRPr lang="fa-IR" b="1" dirty="0">
            <a:cs typeface="B Mitra" pitchFamily="2" charset="-78"/>
          </a:endParaRPr>
        </a:p>
      </dgm:t>
    </dgm:pt>
    <dgm:pt modelId="{75CF5B4A-4093-453B-8B73-F40F9C459156}" type="parTrans" cxnId="{0C7ACEBD-7392-439E-86D2-D6E2186C40AA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BDE211B1-1115-498B-9268-26445BB17619}" type="sibTrans" cxnId="{0C7ACEBD-7392-439E-86D2-D6E2186C40AA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A5704A9C-76BD-48A6-B656-35ED17D60B3C}">
      <dgm:prSet phldrT="[Text]"/>
      <dgm:spPr/>
      <dgm:t>
        <a:bodyPr/>
        <a:lstStyle/>
        <a:p>
          <a:pPr algn="justLow" rtl="1"/>
          <a:r>
            <a:rPr lang="fa-IR" dirty="0" smtClean="0">
              <a:cs typeface="B Mitra" pitchFamily="2" charset="-78"/>
            </a:rPr>
            <a:t>عبارت‌ است از محافظت از اطلاعات و برنامه‌ها در مقابل هرگونه حذف و تغییر غیرمجاز یا استفاده از آن توسط افراد غیرمجاز. </a:t>
          </a:r>
          <a:endParaRPr lang="fa-IR" dirty="0">
            <a:cs typeface="B Mitra" pitchFamily="2" charset="-78"/>
          </a:endParaRPr>
        </a:p>
      </dgm:t>
    </dgm:pt>
    <dgm:pt modelId="{D6D1F41A-D073-4589-A94C-9951D4FD0ECC}" type="parTrans" cxnId="{3B5B1A1B-3FEE-4374-B715-AE8F59F01785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DD8C6695-7FA7-4A7B-9593-1A1356BDC724}" type="sibTrans" cxnId="{3B5B1A1B-3FEE-4374-B715-AE8F59F01785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2D2B4926-6EF1-4878-AD35-6F688DEFBA76}">
      <dgm:prSet phldrT="[Text]"/>
      <dgm:spPr/>
      <dgm:t>
        <a:bodyPr/>
        <a:lstStyle/>
        <a:p>
          <a:pPr algn="ctr" rtl="1"/>
          <a:r>
            <a:rPr lang="fa-IR" b="1" dirty="0" smtClean="0">
              <a:cs typeface="B Mitra" pitchFamily="2" charset="-78"/>
            </a:rPr>
            <a:t>دسترسی پذیری</a:t>
          </a:r>
          <a:endParaRPr lang="fa-IR" b="1" dirty="0">
            <a:cs typeface="B Mitra" pitchFamily="2" charset="-78"/>
          </a:endParaRPr>
        </a:p>
      </dgm:t>
    </dgm:pt>
    <dgm:pt modelId="{BE5A1F57-86C2-45C0-9D22-ECAF0288D6A1}" type="parTrans" cxnId="{97DD6441-9EA3-4DEB-821E-1256504870A8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C8D75375-E3D1-44EE-A7CB-CA65D4A07B88}" type="sibTrans" cxnId="{97DD6441-9EA3-4DEB-821E-1256504870A8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F9FB7C2C-08D0-408F-ACD6-3212D299BBD1}">
      <dgm:prSet phldrT="[Text]"/>
      <dgm:spPr/>
      <dgm:t>
        <a:bodyPr/>
        <a:lstStyle/>
        <a:p>
          <a:pPr algn="justLow" rtl="1"/>
          <a:r>
            <a:rPr lang="fa-IR" dirty="0" smtClean="0">
              <a:cs typeface="B Mitra" pitchFamily="2" charset="-78"/>
            </a:rPr>
            <a:t>عبارت است از این که منابع سیستم مانند شبکه‌ها، دسترسی به اینترنت، برنامه‌های کاربردی و داده‌ها با کیفیت قابل قبولی در دسترس افراد مجاز قرار بگیرد. </a:t>
          </a:r>
          <a:endParaRPr lang="fa-IR" dirty="0">
            <a:cs typeface="B Mitra" pitchFamily="2" charset="-78"/>
          </a:endParaRPr>
        </a:p>
      </dgm:t>
    </dgm:pt>
    <dgm:pt modelId="{DE6416EF-28A5-427A-8E32-2FBF3DBD7B7B}" type="parTrans" cxnId="{72D18784-30D6-4DA0-8626-6B0E2A6FFDE6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F8F42458-F520-46DB-9FD8-58DED7927E4C}" type="sibTrans" cxnId="{72D18784-30D6-4DA0-8626-6B0E2A6FFDE6}">
      <dgm:prSet/>
      <dgm:spPr/>
      <dgm:t>
        <a:bodyPr/>
        <a:lstStyle/>
        <a:p>
          <a:pPr algn="justLow" rtl="1"/>
          <a:endParaRPr lang="fa-IR">
            <a:cs typeface="B Mitra" pitchFamily="2" charset="-78"/>
          </a:endParaRPr>
        </a:p>
      </dgm:t>
    </dgm:pt>
    <dgm:pt modelId="{FF86123E-DE56-4CDF-8416-E6DE8A0A9ED5}" type="pres">
      <dgm:prSet presAssocID="{C7238D99-A374-4A6A-8DC9-ABD490FBF70D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ADABD3F-AC68-422F-A421-F4750B4E50FC}" type="pres">
      <dgm:prSet presAssocID="{F31280B4-5438-46B1-93BC-D5B7DDC46E27}" presName="composite" presStyleCnt="0"/>
      <dgm:spPr/>
    </dgm:pt>
    <dgm:pt modelId="{0759D7E1-A3C2-4648-9B92-82508D189DBF}" type="pres">
      <dgm:prSet presAssocID="{F31280B4-5438-46B1-93BC-D5B7DDC46E2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593DD7-AA19-405B-A417-954E2D0A5F97}" type="pres">
      <dgm:prSet presAssocID="{F31280B4-5438-46B1-93BC-D5B7DDC46E2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BF4B6D1-3DF4-4FEF-A1D4-42B4E6A1002B}" type="pres">
      <dgm:prSet presAssocID="{9FC4D47A-7A45-4835-88A4-FE74203C212F}" presName="space" presStyleCnt="0"/>
      <dgm:spPr/>
    </dgm:pt>
    <dgm:pt modelId="{151F21F5-4454-43FB-A234-38E93A1B34A7}" type="pres">
      <dgm:prSet presAssocID="{14A870C4-5ACA-417C-9ED2-93F11AA557D5}" presName="composite" presStyleCnt="0"/>
      <dgm:spPr/>
    </dgm:pt>
    <dgm:pt modelId="{9CDBF7C4-61CC-4F96-9DD3-06EF61CB4B49}" type="pres">
      <dgm:prSet presAssocID="{14A870C4-5ACA-417C-9ED2-93F11AA557D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CA4BBF0-2030-4887-BE8C-50FA93819A47}" type="pres">
      <dgm:prSet presAssocID="{14A870C4-5ACA-417C-9ED2-93F11AA557D5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E5C2D7-9A1E-4DC2-9177-AE04E8A07CAE}" type="pres">
      <dgm:prSet presAssocID="{111A7A5F-6B51-4551-9934-DBD0217A1110}" presName="space" presStyleCnt="0"/>
      <dgm:spPr/>
    </dgm:pt>
    <dgm:pt modelId="{14B7F69F-DB16-455C-835B-B4065736775A}" type="pres">
      <dgm:prSet presAssocID="{A2FBCFFA-DB61-4633-85FA-311FEB261ABC}" presName="composite" presStyleCnt="0"/>
      <dgm:spPr/>
    </dgm:pt>
    <dgm:pt modelId="{98893449-534B-4CC5-B0B8-196BB2DBAB48}" type="pres">
      <dgm:prSet presAssocID="{A2FBCFFA-DB61-4633-85FA-311FEB261AB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16B0229-7CAF-43FB-8329-3AC02ACE36BD}" type="pres">
      <dgm:prSet presAssocID="{A2FBCFFA-DB61-4633-85FA-311FEB261AB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BD967C-4A4E-4E2E-98F8-E3B2A2DBD65F}" type="pres">
      <dgm:prSet presAssocID="{BDE211B1-1115-498B-9268-26445BB17619}" presName="space" presStyleCnt="0"/>
      <dgm:spPr/>
    </dgm:pt>
    <dgm:pt modelId="{E0BF2A09-78F5-42C7-B9EA-25092F257394}" type="pres">
      <dgm:prSet presAssocID="{2D2B4926-6EF1-4878-AD35-6F688DEFBA76}" presName="composite" presStyleCnt="0"/>
      <dgm:spPr/>
    </dgm:pt>
    <dgm:pt modelId="{2A112DEE-1BB5-4374-AC97-5AEB86EAF92C}" type="pres">
      <dgm:prSet presAssocID="{2D2B4926-6EF1-4878-AD35-6F688DEFBA7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D0B459-5193-40A8-8942-4E63ADB63BFD}" type="pres">
      <dgm:prSet presAssocID="{2D2B4926-6EF1-4878-AD35-6F688DEFBA7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2D18784-30D6-4DA0-8626-6B0E2A6FFDE6}" srcId="{2D2B4926-6EF1-4878-AD35-6F688DEFBA76}" destId="{F9FB7C2C-08D0-408F-ACD6-3212D299BBD1}" srcOrd="0" destOrd="0" parTransId="{DE6416EF-28A5-427A-8E32-2FBF3DBD7B7B}" sibTransId="{F8F42458-F520-46DB-9FD8-58DED7927E4C}"/>
    <dgm:cxn modelId="{D75C9899-266E-4E34-AEE8-91759333ABD5}" type="presOf" srcId="{BF93DB0D-D145-4554-826E-F2B83A3E58F9}" destId="{8D593DD7-AA19-405B-A417-954E2D0A5F97}" srcOrd="0" destOrd="0" presId="urn:microsoft.com/office/officeart/2005/8/layout/hList1"/>
    <dgm:cxn modelId="{25A4DE8A-E87F-4312-A7DA-F2F83CE695F4}" type="presOf" srcId="{A5704A9C-76BD-48A6-B656-35ED17D60B3C}" destId="{B16B0229-7CAF-43FB-8329-3AC02ACE36BD}" srcOrd="0" destOrd="0" presId="urn:microsoft.com/office/officeart/2005/8/layout/hList1"/>
    <dgm:cxn modelId="{EA34FEFA-A825-4CF0-96E7-3E1A683BC887}" type="presOf" srcId="{14A870C4-5ACA-417C-9ED2-93F11AA557D5}" destId="{9CDBF7C4-61CC-4F96-9DD3-06EF61CB4B49}" srcOrd="0" destOrd="0" presId="urn:microsoft.com/office/officeart/2005/8/layout/hList1"/>
    <dgm:cxn modelId="{97DD6441-9EA3-4DEB-821E-1256504870A8}" srcId="{C7238D99-A374-4A6A-8DC9-ABD490FBF70D}" destId="{2D2B4926-6EF1-4878-AD35-6F688DEFBA76}" srcOrd="3" destOrd="0" parTransId="{BE5A1F57-86C2-45C0-9D22-ECAF0288D6A1}" sibTransId="{C8D75375-E3D1-44EE-A7CB-CA65D4A07B88}"/>
    <dgm:cxn modelId="{74F9340A-ADEB-4880-B6E6-A5E2B4F66DE4}" type="presOf" srcId="{2D2B4926-6EF1-4878-AD35-6F688DEFBA76}" destId="{2A112DEE-1BB5-4374-AC97-5AEB86EAF92C}" srcOrd="0" destOrd="0" presId="urn:microsoft.com/office/officeart/2005/8/layout/hList1"/>
    <dgm:cxn modelId="{7DC03AC3-34BB-4482-9466-F30B8D2FCAFF}" srcId="{F31280B4-5438-46B1-93BC-D5B7DDC46E27}" destId="{BF93DB0D-D145-4554-826E-F2B83A3E58F9}" srcOrd="0" destOrd="0" parTransId="{A68EB0EA-019C-4A78-B0DD-A9528140D817}" sibTransId="{A3D5082E-CDD3-4531-9FE9-CA330BB912C9}"/>
    <dgm:cxn modelId="{CE989578-0FBF-4F31-837E-770F952BC58C}" srcId="{C7238D99-A374-4A6A-8DC9-ABD490FBF70D}" destId="{14A870C4-5ACA-417C-9ED2-93F11AA557D5}" srcOrd="1" destOrd="0" parTransId="{1582885A-256D-4B15-9B77-7581358D81F8}" sibTransId="{111A7A5F-6B51-4551-9934-DBD0217A1110}"/>
    <dgm:cxn modelId="{752194B7-FDA4-480E-BE78-3ED2A221B358}" type="presOf" srcId="{C9B77168-EB3D-4481-AFBA-3740340FED97}" destId="{6CA4BBF0-2030-4887-BE8C-50FA93819A47}" srcOrd="0" destOrd="0" presId="urn:microsoft.com/office/officeart/2005/8/layout/hList1"/>
    <dgm:cxn modelId="{ABA340BC-65F1-407E-A81B-DF7A452CB32B}" srcId="{14A870C4-5ACA-417C-9ED2-93F11AA557D5}" destId="{C9B77168-EB3D-4481-AFBA-3740340FED97}" srcOrd="0" destOrd="0" parTransId="{73E78900-5258-41DD-B134-6EB685C96A60}" sibTransId="{214C50BE-0584-4698-B8CB-CF2B06ED6BFD}"/>
    <dgm:cxn modelId="{3BD3B167-CE07-463F-B1FF-F54009D84741}" type="presOf" srcId="{A2FBCFFA-DB61-4633-85FA-311FEB261ABC}" destId="{98893449-534B-4CC5-B0B8-196BB2DBAB48}" srcOrd="0" destOrd="0" presId="urn:microsoft.com/office/officeart/2005/8/layout/hList1"/>
    <dgm:cxn modelId="{0C815FC0-051B-45A3-AC9B-C8B7595650F2}" type="presOf" srcId="{F9FB7C2C-08D0-408F-ACD6-3212D299BBD1}" destId="{71D0B459-5193-40A8-8942-4E63ADB63BFD}" srcOrd="0" destOrd="0" presId="urn:microsoft.com/office/officeart/2005/8/layout/hList1"/>
    <dgm:cxn modelId="{CFE81953-54F7-4E5D-BF69-8906728E1AAF}" srcId="{C7238D99-A374-4A6A-8DC9-ABD490FBF70D}" destId="{F31280B4-5438-46B1-93BC-D5B7DDC46E27}" srcOrd="0" destOrd="0" parTransId="{3F9341AE-9892-49E5-B5A8-9CADA6AD849B}" sibTransId="{9FC4D47A-7A45-4835-88A4-FE74203C212F}"/>
    <dgm:cxn modelId="{1651110A-C5E5-4B1F-9C6D-A01198D3612D}" type="presOf" srcId="{F31280B4-5438-46B1-93BC-D5B7DDC46E27}" destId="{0759D7E1-A3C2-4648-9B92-82508D189DBF}" srcOrd="0" destOrd="0" presId="urn:microsoft.com/office/officeart/2005/8/layout/hList1"/>
    <dgm:cxn modelId="{3B5B1A1B-3FEE-4374-B715-AE8F59F01785}" srcId="{A2FBCFFA-DB61-4633-85FA-311FEB261ABC}" destId="{A5704A9C-76BD-48A6-B656-35ED17D60B3C}" srcOrd="0" destOrd="0" parTransId="{D6D1F41A-D073-4589-A94C-9951D4FD0ECC}" sibTransId="{DD8C6695-7FA7-4A7B-9593-1A1356BDC724}"/>
    <dgm:cxn modelId="{0C7ACEBD-7392-439E-86D2-D6E2186C40AA}" srcId="{C7238D99-A374-4A6A-8DC9-ABD490FBF70D}" destId="{A2FBCFFA-DB61-4633-85FA-311FEB261ABC}" srcOrd="2" destOrd="0" parTransId="{75CF5B4A-4093-453B-8B73-F40F9C459156}" sibTransId="{BDE211B1-1115-498B-9268-26445BB17619}"/>
    <dgm:cxn modelId="{9372AE4D-BDDD-43F1-A13E-DEBE44BE7148}" type="presOf" srcId="{C7238D99-A374-4A6A-8DC9-ABD490FBF70D}" destId="{FF86123E-DE56-4CDF-8416-E6DE8A0A9ED5}" srcOrd="0" destOrd="0" presId="urn:microsoft.com/office/officeart/2005/8/layout/hList1"/>
    <dgm:cxn modelId="{3A363AA4-6EC7-453A-9E2C-873983696F5E}" type="presParOf" srcId="{FF86123E-DE56-4CDF-8416-E6DE8A0A9ED5}" destId="{4ADABD3F-AC68-422F-A421-F4750B4E50FC}" srcOrd="0" destOrd="0" presId="urn:microsoft.com/office/officeart/2005/8/layout/hList1"/>
    <dgm:cxn modelId="{F7353C59-CBC7-4378-ABB1-A34B86A0F655}" type="presParOf" srcId="{4ADABD3F-AC68-422F-A421-F4750B4E50FC}" destId="{0759D7E1-A3C2-4648-9B92-82508D189DBF}" srcOrd="0" destOrd="0" presId="urn:microsoft.com/office/officeart/2005/8/layout/hList1"/>
    <dgm:cxn modelId="{E5649C88-9CB9-46C9-AD14-9338E2C7D86E}" type="presParOf" srcId="{4ADABD3F-AC68-422F-A421-F4750B4E50FC}" destId="{8D593DD7-AA19-405B-A417-954E2D0A5F97}" srcOrd="1" destOrd="0" presId="urn:microsoft.com/office/officeart/2005/8/layout/hList1"/>
    <dgm:cxn modelId="{A215BEB4-B25E-4960-B79F-B2A9E0413552}" type="presParOf" srcId="{FF86123E-DE56-4CDF-8416-E6DE8A0A9ED5}" destId="{0BF4B6D1-3DF4-4FEF-A1D4-42B4E6A1002B}" srcOrd="1" destOrd="0" presId="urn:microsoft.com/office/officeart/2005/8/layout/hList1"/>
    <dgm:cxn modelId="{B525166B-B0C8-4139-B6EA-2CF8DB40B1B8}" type="presParOf" srcId="{FF86123E-DE56-4CDF-8416-E6DE8A0A9ED5}" destId="{151F21F5-4454-43FB-A234-38E93A1B34A7}" srcOrd="2" destOrd="0" presId="urn:microsoft.com/office/officeart/2005/8/layout/hList1"/>
    <dgm:cxn modelId="{2FD133F3-CF01-46BE-A861-390C3144D92E}" type="presParOf" srcId="{151F21F5-4454-43FB-A234-38E93A1B34A7}" destId="{9CDBF7C4-61CC-4F96-9DD3-06EF61CB4B49}" srcOrd="0" destOrd="0" presId="urn:microsoft.com/office/officeart/2005/8/layout/hList1"/>
    <dgm:cxn modelId="{45C97110-10DE-47A1-88FA-A4F6640C2EF8}" type="presParOf" srcId="{151F21F5-4454-43FB-A234-38E93A1B34A7}" destId="{6CA4BBF0-2030-4887-BE8C-50FA93819A47}" srcOrd="1" destOrd="0" presId="urn:microsoft.com/office/officeart/2005/8/layout/hList1"/>
    <dgm:cxn modelId="{37877938-3F6A-4DB1-971B-83912C5754C2}" type="presParOf" srcId="{FF86123E-DE56-4CDF-8416-E6DE8A0A9ED5}" destId="{2AE5C2D7-9A1E-4DC2-9177-AE04E8A07CAE}" srcOrd="3" destOrd="0" presId="urn:microsoft.com/office/officeart/2005/8/layout/hList1"/>
    <dgm:cxn modelId="{0B27AE6C-B260-4B14-AE36-63E96085AB44}" type="presParOf" srcId="{FF86123E-DE56-4CDF-8416-E6DE8A0A9ED5}" destId="{14B7F69F-DB16-455C-835B-B4065736775A}" srcOrd="4" destOrd="0" presId="urn:microsoft.com/office/officeart/2005/8/layout/hList1"/>
    <dgm:cxn modelId="{1E1F05C8-6C3C-4B8F-B1D4-D139689699A4}" type="presParOf" srcId="{14B7F69F-DB16-455C-835B-B4065736775A}" destId="{98893449-534B-4CC5-B0B8-196BB2DBAB48}" srcOrd="0" destOrd="0" presId="urn:microsoft.com/office/officeart/2005/8/layout/hList1"/>
    <dgm:cxn modelId="{EA064C67-4488-4DBF-ABB0-7E45D7C81A4D}" type="presParOf" srcId="{14B7F69F-DB16-455C-835B-B4065736775A}" destId="{B16B0229-7CAF-43FB-8329-3AC02ACE36BD}" srcOrd="1" destOrd="0" presId="urn:microsoft.com/office/officeart/2005/8/layout/hList1"/>
    <dgm:cxn modelId="{1DF71C52-326C-429F-8BEB-47EA5F3808D1}" type="presParOf" srcId="{FF86123E-DE56-4CDF-8416-E6DE8A0A9ED5}" destId="{77BD967C-4A4E-4E2E-98F8-E3B2A2DBD65F}" srcOrd="5" destOrd="0" presId="urn:microsoft.com/office/officeart/2005/8/layout/hList1"/>
    <dgm:cxn modelId="{5990F701-AC0E-4AB2-8C67-A390CB85497F}" type="presParOf" srcId="{FF86123E-DE56-4CDF-8416-E6DE8A0A9ED5}" destId="{E0BF2A09-78F5-42C7-B9EA-25092F257394}" srcOrd="6" destOrd="0" presId="urn:microsoft.com/office/officeart/2005/8/layout/hList1"/>
    <dgm:cxn modelId="{4D931C25-5D28-4E80-9679-3ED087822C37}" type="presParOf" srcId="{E0BF2A09-78F5-42C7-B9EA-25092F257394}" destId="{2A112DEE-1BB5-4374-AC97-5AEB86EAF92C}" srcOrd="0" destOrd="0" presId="urn:microsoft.com/office/officeart/2005/8/layout/hList1"/>
    <dgm:cxn modelId="{E68E6960-BC3B-46DA-B1EE-CF956425A916}" type="presParOf" srcId="{E0BF2A09-78F5-42C7-B9EA-25092F257394}" destId="{71D0B459-5193-40A8-8942-4E63ADB63B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084132-3C73-4C0E-AF52-E5549C7CE997}" type="doc">
      <dgm:prSet loTypeId="urn:microsoft.com/office/officeart/2005/8/layout/bList2#1" loCatId="list" qsTypeId="urn:microsoft.com/office/officeart/2005/8/quickstyle/3d4" qsCatId="3D" csTypeId="urn:microsoft.com/office/officeart/2005/8/colors/colorful1#4" csCatId="colorful" phldr="1"/>
      <dgm:spPr/>
    </dgm:pt>
    <dgm:pt modelId="{E919483D-C79B-45EB-BBAD-6DBD8664C349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cs typeface="B Koodak" pitchFamily="2" charset="-78"/>
            </a:rPr>
            <a:t>حوادث طبیعی و سیاسی</a:t>
          </a:r>
          <a:endParaRPr lang="fa-IR" sz="1800" b="1" dirty="0">
            <a:cs typeface="B Koodak" pitchFamily="2" charset="-78"/>
          </a:endParaRPr>
        </a:p>
      </dgm:t>
    </dgm:pt>
    <dgm:pt modelId="{6DCEF41C-03BC-4C0C-87B1-E88B05D65C84}" type="parTrans" cxnId="{CB90C826-E9A2-40AA-8DD3-892EA4EC0054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6857C152-9BD5-49D7-82E6-0471D4227B27}" type="sibTrans" cxnId="{CB90C826-E9A2-40AA-8DD3-892EA4EC0054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7B1CEC96-2137-4123-8F92-AC750F33A445}">
      <dgm:prSet phldrT="[Text]" custT="1"/>
      <dgm:spPr/>
      <dgm:t>
        <a:bodyPr/>
        <a:lstStyle/>
        <a:p>
          <a:pPr algn="ctr" rtl="1"/>
          <a:r>
            <a:rPr lang="fa-IR" sz="1600" b="1" dirty="0" smtClean="0">
              <a:cs typeface="B Koodak" pitchFamily="2" charset="-78"/>
            </a:rPr>
            <a:t>خطاها و خرابی‌های نرم‌افزاری و سخت‌افزاری</a:t>
          </a:r>
          <a:endParaRPr lang="fa-IR" sz="1600" b="1" dirty="0">
            <a:cs typeface="B Koodak" pitchFamily="2" charset="-78"/>
          </a:endParaRPr>
        </a:p>
      </dgm:t>
    </dgm:pt>
    <dgm:pt modelId="{BC348D78-FA88-4B64-B3C9-1717D1748714}" type="parTrans" cxnId="{CEAF89EC-3509-4B3C-9166-AF9D3853AC90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B2CE6D30-55A9-4CE1-BB72-DA8686E277C8}" type="sibTrans" cxnId="{CEAF89EC-3509-4B3C-9166-AF9D3853AC90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A9F343F0-F1C7-4C98-9972-0E2E1F7C31BB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cs typeface="B Koodak" pitchFamily="2" charset="-78"/>
            </a:rPr>
            <a:t>بی دقتی و سهل انگاری</a:t>
          </a:r>
          <a:endParaRPr lang="fa-IR" sz="1800" b="1" dirty="0">
            <a:cs typeface="B Koodak" pitchFamily="2" charset="-78"/>
          </a:endParaRPr>
        </a:p>
      </dgm:t>
    </dgm:pt>
    <dgm:pt modelId="{5A655808-1830-4B4F-BBEB-8CC897F95AAC}" type="parTrans" cxnId="{A4C9BC70-8856-446D-97A7-81BA88B1EDE9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905A9DAF-DC0A-480B-9DF7-2FF57738CB54}" type="sibTrans" cxnId="{A4C9BC70-8856-446D-97A7-81BA88B1EDE9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B9FFCEAB-B01D-4DB6-9284-6F4988778754}">
      <dgm:prSet custT="1"/>
      <dgm:spPr/>
      <dgm:t>
        <a:bodyPr/>
        <a:lstStyle/>
        <a:p>
          <a:pPr algn="justLow" rtl="1"/>
          <a:r>
            <a:rPr lang="fa-IR" sz="2500" dirty="0" smtClean="0">
              <a:cs typeface="B Kamran" pitchFamily="2" charset="-78"/>
            </a:rPr>
            <a:t>خرابکاری در سیستم</a:t>
          </a:r>
          <a:r>
            <a:rPr lang="fa-IR" sz="2500" baseline="0" dirty="0" smtClean="0">
              <a:cs typeface="B Kamran" pitchFamily="2" charset="-78"/>
            </a:rPr>
            <a:t>  یا بعضی از عناصر آن توسط افراد، سرقت رایانه ای، اختلاس و غیره.</a:t>
          </a:r>
          <a:endParaRPr lang="fa-IR" sz="2500" dirty="0">
            <a:cs typeface="B Kamran" pitchFamily="2" charset="-78"/>
          </a:endParaRPr>
        </a:p>
      </dgm:t>
    </dgm:pt>
    <dgm:pt modelId="{9EAFBE74-06C0-4AB7-A2F8-82C58F5CB97B}" type="parTrans" cxnId="{8EF3BC80-5338-46AD-925B-8A267EDC4CCD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F832B51B-608F-45D8-8019-B238C29C9DAC}" type="sibTrans" cxnId="{8EF3BC80-5338-46AD-925B-8A267EDC4CCD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5A7910C0-9050-44CB-B5BB-FF41C050210D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cs typeface="B Koodak" pitchFamily="2" charset="-78"/>
            </a:rPr>
            <a:t>اقدامات عمدی (جرایم رایانه ای)</a:t>
          </a:r>
          <a:endParaRPr lang="fa-IR" sz="1800" b="1" dirty="0">
            <a:cs typeface="B Koodak" pitchFamily="2" charset="-78"/>
          </a:endParaRPr>
        </a:p>
      </dgm:t>
    </dgm:pt>
    <dgm:pt modelId="{141C0953-8924-4917-A038-4B28F2A5A332}" type="parTrans" cxnId="{E200CCD3-80D8-44C1-85C1-82DE3B1C9092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3FE281E1-E04A-4831-BBA0-FF260BBCC9AB}" type="sibTrans" cxnId="{E200CCD3-80D8-44C1-85C1-82DE3B1C9092}">
      <dgm:prSet/>
      <dgm:spPr/>
      <dgm:t>
        <a:bodyPr/>
        <a:lstStyle/>
        <a:p>
          <a:pPr rtl="1"/>
          <a:endParaRPr lang="fa-IR" sz="1800">
            <a:cs typeface="B Koodak" pitchFamily="2" charset="-78"/>
          </a:endParaRPr>
        </a:p>
      </dgm:t>
    </dgm:pt>
    <dgm:pt modelId="{D77177C0-DB0F-4975-99BF-73E94ABB9185}">
      <dgm:prSet custT="1"/>
      <dgm:spPr/>
      <dgm:t>
        <a:bodyPr/>
        <a:lstStyle/>
        <a:p>
          <a:pPr algn="justLow" rtl="1"/>
          <a:r>
            <a:rPr lang="fa-IR" sz="2500" dirty="0" smtClean="0">
              <a:cs typeface="B Kamran" pitchFamily="2" charset="-78"/>
            </a:rPr>
            <a:t>آتش سوزی، سیل، زلزله، افزایش دما، جنگ و غیره.</a:t>
          </a:r>
        </a:p>
      </dgm:t>
    </dgm:pt>
    <dgm:pt modelId="{7CC5106D-7453-42EB-9E04-A089F09654CC}" type="parTrans" cxnId="{74EA451B-117C-4F26-90F1-9DFED9055749}">
      <dgm:prSet/>
      <dgm:spPr/>
      <dgm:t>
        <a:bodyPr/>
        <a:lstStyle/>
        <a:p>
          <a:pPr rtl="1"/>
          <a:endParaRPr lang="fa-IR"/>
        </a:p>
      </dgm:t>
    </dgm:pt>
    <dgm:pt modelId="{E2713094-56F8-4420-9349-58BDA92C4A36}" type="sibTrans" cxnId="{74EA451B-117C-4F26-90F1-9DFED9055749}">
      <dgm:prSet/>
      <dgm:spPr/>
      <dgm:t>
        <a:bodyPr/>
        <a:lstStyle/>
        <a:p>
          <a:pPr rtl="1"/>
          <a:endParaRPr lang="fa-IR"/>
        </a:p>
      </dgm:t>
    </dgm:pt>
    <dgm:pt modelId="{B55EF80E-AB81-4EFD-8310-ECFDB39CD604}">
      <dgm:prSet custT="1"/>
      <dgm:spPr/>
      <dgm:t>
        <a:bodyPr/>
        <a:lstStyle/>
        <a:p>
          <a:pPr algn="justLow" rtl="1"/>
          <a:r>
            <a:rPr lang="fa-IR" sz="2500" dirty="0" smtClean="0">
              <a:cs typeface="B Kamran" pitchFamily="2" charset="-78"/>
            </a:rPr>
            <a:t>خرابی سخت افزار، تغییرات و نواسان های برقی و خطا های  انتقال داده ها.</a:t>
          </a:r>
        </a:p>
      </dgm:t>
    </dgm:pt>
    <dgm:pt modelId="{4468BF6A-47D3-41DB-AED4-4284B3739FD5}" type="parTrans" cxnId="{F3B34FCF-53E5-42EB-B329-7A35B6D0D5BF}">
      <dgm:prSet/>
      <dgm:spPr/>
      <dgm:t>
        <a:bodyPr/>
        <a:lstStyle/>
        <a:p>
          <a:pPr rtl="1"/>
          <a:endParaRPr lang="fa-IR"/>
        </a:p>
      </dgm:t>
    </dgm:pt>
    <dgm:pt modelId="{DA79795C-43ED-4663-841D-7444822867E1}" type="sibTrans" cxnId="{F3B34FCF-53E5-42EB-B329-7A35B6D0D5BF}">
      <dgm:prSet/>
      <dgm:spPr/>
      <dgm:t>
        <a:bodyPr/>
        <a:lstStyle/>
        <a:p>
          <a:pPr rtl="1"/>
          <a:endParaRPr lang="fa-IR"/>
        </a:p>
      </dgm:t>
    </dgm:pt>
    <dgm:pt modelId="{EC97B329-4E3F-4AA4-AD34-ECD09302828A}">
      <dgm:prSet custT="1"/>
      <dgm:spPr/>
      <dgm:t>
        <a:bodyPr/>
        <a:lstStyle/>
        <a:p>
          <a:pPr algn="justLow" rtl="1"/>
          <a:r>
            <a:rPr lang="fa-IR" sz="2500" dirty="0" smtClean="0">
              <a:cs typeface="B Kamran" pitchFamily="2" charset="-78"/>
            </a:rPr>
            <a:t>قصور در اجرای وظایف، عدم وجود آموزشهای مناسب، نبود سر پرستی مناسب و غیره.</a:t>
          </a:r>
        </a:p>
      </dgm:t>
    </dgm:pt>
    <dgm:pt modelId="{55832F9F-E2FD-44F2-8E33-8FD8B0C970C2}" type="parTrans" cxnId="{DBCF52B3-6932-4DEF-9390-C895CEADD63E}">
      <dgm:prSet/>
      <dgm:spPr/>
      <dgm:t>
        <a:bodyPr/>
        <a:lstStyle/>
        <a:p>
          <a:pPr rtl="1"/>
          <a:endParaRPr lang="fa-IR"/>
        </a:p>
      </dgm:t>
    </dgm:pt>
    <dgm:pt modelId="{5581E8CF-53FE-4DE3-B779-EC8780BBF9EA}" type="sibTrans" cxnId="{DBCF52B3-6932-4DEF-9390-C895CEADD63E}">
      <dgm:prSet/>
      <dgm:spPr/>
      <dgm:t>
        <a:bodyPr/>
        <a:lstStyle/>
        <a:p>
          <a:pPr rtl="1"/>
          <a:endParaRPr lang="fa-IR"/>
        </a:p>
      </dgm:t>
    </dgm:pt>
    <dgm:pt modelId="{D085D820-E97E-4859-835B-ED2FA0004C3B}" type="pres">
      <dgm:prSet presAssocID="{CF084132-3C73-4C0E-AF52-E5549C7CE997}" presName="diagram" presStyleCnt="0">
        <dgm:presLayoutVars>
          <dgm:dir val="rev"/>
          <dgm:animLvl val="lvl"/>
          <dgm:resizeHandles val="exact"/>
        </dgm:presLayoutVars>
      </dgm:prSet>
      <dgm:spPr/>
    </dgm:pt>
    <dgm:pt modelId="{71D007E1-F935-437C-8D7A-9EE371440D1D}" type="pres">
      <dgm:prSet presAssocID="{E919483D-C79B-45EB-BBAD-6DBD8664C349}" presName="compNode" presStyleCnt="0"/>
      <dgm:spPr/>
    </dgm:pt>
    <dgm:pt modelId="{AEC1A20F-709F-440E-9C6C-6E45E5796D99}" type="pres">
      <dgm:prSet presAssocID="{E919483D-C79B-45EB-BBAD-6DBD8664C349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BE059B8-454F-4E87-9941-222C7A13922D}" type="pres">
      <dgm:prSet presAssocID="{E919483D-C79B-45EB-BBAD-6DBD8664C3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26CDEF-570C-4A42-8996-BF22CBF28678}" type="pres">
      <dgm:prSet presAssocID="{E919483D-C79B-45EB-BBAD-6DBD8664C349}" presName="parentRect" presStyleLbl="alignNode1" presStyleIdx="0" presStyleCnt="4"/>
      <dgm:spPr/>
      <dgm:t>
        <a:bodyPr/>
        <a:lstStyle/>
        <a:p>
          <a:pPr rtl="1"/>
          <a:endParaRPr lang="fa-IR"/>
        </a:p>
      </dgm:t>
    </dgm:pt>
    <dgm:pt modelId="{EA4D0C8A-D0C3-49A0-99F5-DE6203F652EA}" type="pres">
      <dgm:prSet presAssocID="{E919483D-C79B-45EB-BBAD-6DBD8664C349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45A89D-2521-4D24-9CD1-999067C35A4A}" type="pres">
      <dgm:prSet presAssocID="{6857C152-9BD5-49D7-82E6-0471D4227B27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3DB2584A-1557-404C-9600-0258E8A255D3}" type="pres">
      <dgm:prSet presAssocID="{7B1CEC96-2137-4123-8F92-AC750F33A445}" presName="compNode" presStyleCnt="0"/>
      <dgm:spPr/>
    </dgm:pt>
    <dgm:pt modelId="{8E30F4DA-3B46-4C60-A641-4C44388ADDF9}" type="pres">
      <dgm:prSet presAssocID="{7B1CEC96-2137-4123-8F92-AC750F33A445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EEDCD22-DCBF-4BDA-8D1D-85C9A8C1BA48}" type="pres">
      <dgm:prSet presAssocID="{7B1CEC96-2137-4123-8F92-AC750F33A44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E157A4-33BE-46AD-8CFA-4093AB2D24DC}" type="pres">
      <dgm:prSet presAssocID="{7B1CEC96-2137-4123-8F92-AC750F33A445}" presName="parentRect" presStyleLbl="alignNode1" presStyleIdx="1" presStyleCnt="4"/>
      <dgm:spPr/>
      <dgm:t>
        <a:bodyPr/>
        <a:lstStyle/>
        <a:p>
          <a:pPr rtl="1"/>
          <a:endParaRPr lang="fa-IR"/>
        </a:p>
      </dgm:t>
    </dgm:pt>
    <dgm:pt modelId="{8432F4AD-E238-4931-B2D1-56A5F78EFD69}" type="pres">
      <dgm:prSet presAssocID="{7B1CEC96-2137-4123-8F92-AC750F33A445}" presName="adorn" presStyleLbl="fgAccFollow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203538-1BE7-4DD7-8395-E6B10EE97B1D}" type="pres">
      <dgm:prSet presAssocID="{B2CE6D30-55A9-4CE1-BB72-DA8686E277C8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1B4473F8-63DC-46E1-90E6-5F9DAAFA1D0F}" type="pres">
      <dgm:prSet presAssocID="{A9F343F0-F1C7-4C98-9972-0E2E1F7C31BB}" presName="compNode" presStyleCnt="0"/>
      <dgm:spPr/>
    </dgm:pt>
    <dgm:pt modelId="{A415D071-5FFA-45A9-8759-2E84B409E53A}" type="pres">
      <dgm:prSet presAssocID="{A9F343F0-F1C7-4C98-9972-0E2E1F7C31BB}" presName="childRect" presStyleLbl="bgAcc1" presStyleIdx="2" presStyleCnt="4" custLinFactX="100000" custLinFactY="77152" custLinFactNeighborX="133609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43AA882-5E3C-4E3C-ACB8-FEC5EB0C3268}" type="pres">
      <dgm:prSet presAssocID="{A9F343F0-F1C7-4C98-9972-0E2E1F7C31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433753-7192-4787-9098-56D8D0CF5467}" type="pres">
      <dgm:prSet presAssocID="{A9F343F0-F1C7-4C98-9972-0E2E1F7C31BB}" presName="parentRect" presStyleLbl="alignNode1" presStyleIdx="2" presStyleCnt="4" custLinFactX="100000" custLinFactY="200000" custLinFactNeighborX="133609" custLinFactNeighborY="211982"/>
      <dgm:spPr/>
      <dgm:t>
        <a:bodyPr/>
        <a:lstStyle/>
        <a:p>
          <a:pPr rtl="1"/>
          <a:endParaRPr lang="fa-IR"/>
        </a:p>
      </dgm:t>
    </dgm:pt>
    <dgm:pt modelId="{5EE9D472-02E9-4618-8BB2-E7A209F86F43}" type="pres">
      <dgm:prSet presAssocID="{A9F343F0-F1C7-4C98-9972-0E2E1F7C31BB}" presName="adorn" presStyleLbl="fgAccFollowNode1" presStyleIdx="2" presStyleCnt="4" custLinFactX="300000" custLinFactY="174689" custLinFactNeighborX="367226" custLinFactNeighborY="2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67D83D-23F3-43F9-B782-893ADCF84B29}" type="pres">
      <dgm:prSet presAssocID="{905A9DAF-DC0A-480B-9DF7-2FF57738CB54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CAC3D91A-66CD-4843-BB79-B218C781E698}" type="pres">
      <dgm:prSet presAssocID="{5A7910C0-9050-44CB-B5BB-FF41C050210D}" presName="compNode" presStyleCnt="0"/>
      <dgm:spPr/>
    </dgm:pt>
    <dgm:pt modelId="{57A831C2-7675-44AC-85A6-62A97CDDFFF5}" type="pres">
      <dgm:prSet presAssocID="{5A7910C0-9050-44CB-B5BB-FF41C050210D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221864B-9F38-44EC-B1EE-501C1C3E96A5}" type="pres">
      <dgm:prSet presAssocID="{5A7910C0-9050-44CB-B5BB-FF41C05021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120F664-7AB3-4FAC-9BDA-4945C8BD43CF}" type="pres">
      <dgm:prSet presAssocID="{5A7910C0-9050-44CB-B5BB-FF41C050210D}" presName="parentRect" presStyleLbl="alignNode1" presStyleIdx="3" presStyleCnt="4"/>
      <dgm:spPr/>
      <dgm:t>
        <a:bodyPr/>
        <a:lstStyle/>
        <a:p>
          <a:pPr rtl="1"/>
          <a:endParaRPr lang="fa-IR"/>
        </a:p>
      </dgm:t>
    </dgm:pt>
    <dgm:pt modelId="{03E975EE-4F12-4871-BB2B-38B4A7A0A66A}" type="pres">
      <dgm:prSet presAssocID="{5A7910C0-9050-44CB-B5BB-FF41C050210D}" presName="adorn" presStyleLbl="fgAccFollowNod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3054FCD-2D6F-4897-BBD3-BB08D707ACDB}" type="presOf" srcId="{EC97B329-4E3F-4AA4-AD34-ECD09302828A}" destId="{A415D071-5FFA-45A9-8759-2E84B409E53A}" srcOrd="0" destOrd="0" presId="urn:microsoft.com/office/officeart/2005/8/layout/bList2#1"/>
    <dgm:cxn modelId="{5F09C7FB-6EA4-43DD-ACE6-E35053AC2E51}" type="presOf" srcId="{B2CE6D30-55A9-4CE1-BB72-DA8686E277C8}" destId="{FB203538-1BE7-4DD7-8395-E6B10EE97B1D}" srcOrd="0" destOrd="0" presId="urn:microsoft.com/office/officeart/2005/8/layout/bList2#1"/>
    <dgm:cxn modelId="{2CEE9963-7556-40E3-9893-4C05DBD8EB87}" type="presOf" srcId="{B55EF80E-AB81-4EFD-8310-ECFDB39CD604}" destId="{8E30F4DA-3B46-4C60-A641-4C44388ADDF9}" srcOrd="0" destOrd="0" presId="urn:microsoft.com/office/officeart/2005/8/layout/bList2#1"/>
    <dgm:cxn modelId="{E200CCD3-80D8-44C1-85C1-82DE3B1C9092}" srcId="{CF084132-3C73-4C0E-AF52-E5549C7CE997}" destId="{5A7910C0-9050-44CB-B5BB-FF41C050210D}" srcOrd="3" destOrd="0" parTransId="{141C0953-8924-4917-A038-4B28F2A5A332}" sibTransId="{3FE281E1-E04A-4831-BBA0-FF260BBCC9AB}"/>
    <dgm:cxn modelId="{F1641B35-50EA-4A4A-A5CA-F9A2F4D5CAB3}" type="presOf" srcId="{E919483D-C79B-45EB-BBAD-6DBD8664C349}" destId="{1BE059B8-454F-4E87-9941-222C7A13922D}" srcOrd="0" destOrd="0" presId="urn:microsoft.com/office/officeart/2005/8/layout/bList2#1"/>
    <dgm:cxn modelId="{5E7A70F8-5C61-4C30-918B-3822F8C3C3E7}" type="presOf" srcId="{6857C152-9BD5-49D7-82E6-0471D4227B27}" destId="{BC45A89D-2521-4D24-9CD1-999067C35A4A}" srcOrd="0" destOrd="0" presId="urn:microsoft.com/office/officeart/2005/8/layout/bList2#1"/>
    <dgm:cxn modelId="{71C68A92-59B3-4582-9E72-2044D8CFEABA}" type="presOf" srcId="{5A7910C0-9050-44CB-B5BB-FF41C050210D}" destId="{0120F664-7AB3-4FAC-9BDA-4945C8BD43CF}" srcOrd="1" destOrd="0" presId="urn:microsoft.com/office/officeart/2005/8/layout/bList2#1"/>
    <dgm:cxn modelId="{6B479196-69FC-4E7A-AD21-0ADA998AA625}" type="presOf" srcId="{B9FFCEAB-B01D-4DB6-9284-6F4988778754}" destId="{57A831C2-7675-44AC-85A6-62A97CDDFFF5}" srcOrd="0" destOrd="0" presId="urn:microsoft.com/office/officeart/2005/8/layout/bList2#1"/>
    <dgm:cxn modelId="{2747A7F2-F28C-4F73-8395-5B6C167E10E9}" type="presOf" srcId="{CF084132-3C73-4C0E-AF52-E5549C7CE997}" destId="{D085D820-E97E-4859-835B-ED2FA0004C3B}" srcOrd="0" destOrd="0" presId="urn:microsoft.com/office/officeart/2005/8/layout/bList2#1"/>
    <dgm:cxn modelId="{0C9D061B-A349-44E9-B584-861D47A93BA9}" type="presOf" srcId="{7B1CEC96-2137-4123-8F92-AC750F33A445}" destId="{3EEDCD22-DCBF-4BDA-8D1D-85C9A8C1BA48}" srcOrd="0" destOrd="0" presId="urn:microsoft.com/office/officeart/2005/8/layout/bList2#1"/>
    <dgm:cxn modelId="{66E17612-04C8-46B1-BA58-7526E331418A}" type="presOf" srcId="{A9F343F0-F1C7-4C98-9972-0E2E1F7C31BB}" destId="{343AA882-5E3C-4E3C-ACB8-FEC5EB0C3268}" srcOrd="0" destOrd="0" presId="urn:microsoft.com/office/officeart/2005/8/layout/bList2#1"/>
    <dgm:cxn modelId="{CB90C826-E9A2-40AA-8DD3-892EA4EC0054}" srcId="{CF084132-3C73-4C0E-AF52-E5549C7CE997}" destId="{E919483D-C79B-45EB-BBAD-6DBD8664C349}" srcOrd="0" destOrd="0" parTransId="{6DCEF41C-03BC-4C0C-87B1-E88B05D65C84}" sibTransId="{6857C152-9BD5-49D7-82E6-0471D4227B27}"/>
    <dgm:cxn modelId="{51AF6BF1-7106-4A44-B3FB-19C1B9858636}" type="presOf" srcId="{E919483D-C79B-45EB-BBAD-6DBD8664C349}" destId="{0526CDEF-570C-4A42-8996-BF22CBF28678}" srcOrd="1" destOrd="0" presId="urn:microsoft.com/office/officeart/2005/8/layout/bList2#1"/>
    <dgm:cxn modelId="{A88694E6-66A9-4971-BE96-94F1740D9F6E}" type="presOf" srcId="{5A7910C0-9050-44CB-B5BB-FF41C050210D}" destId="{F221864B-9F38-44EC-B1EE-501C1C3E96A5}" srcOrd="0" destOrd="0" presId="urn:microsoft.com/office/officeart/2005/8/layout/bList2#1"/>
    <dgm:cxn modelId="{E7630469-E4B6-4A1C-9D7F-D57D25FB8B1A}" type="presOf" srcId="{905A9DAF-DC0A-480B-9DF7-2FF57738CB54}" destId="{0367D83D-23F3-43F9-B782-893ADCF84B29}" srcOrd="0" destOrd="0" presId="urn:microsoft.com/office/officeart/2005/8/layout/bList2#1"/>
    <dgm:cxn modelId="{32818EF8-E822-48E1-A74A-02619ED7F027}" type="presOf" srcId="{D77177C0-DB0F-4975-99BF-73E94ABB9185}" destId="{AEC1A20F-709F-440E-9C6C-6E45E5796D99}" srcOrd="0" destOrd="0" presId="urn:microsoft.com/office/officeart/2005/8/layout/bList2#1"/>
    <dgm:cxn modelId="{1002D3CC-885A-4B78-AC4F-0F47F8604C09}" type="presOf" srcId="{A9F343F0-F1C7-4C98-9972-0E2E1F7C31BB}" destId="{D3433753-7192-4787-9098-56D8D0CF5467}" srcOrd="1" destOrd="0" presId="urn:microsoft.com/office/officeart/2005/8/layout/bList2#1"/>
    <dgm:cxn modelId="{74EA451B-117C-4F26-90F1-9DFED9055749}" srcId="{E919483D-C79B-45EB-BBAD-6DBD8664C349}" destId="{D77177C0-DB0F-4975-99BF-73E94ABB9185}" srcOrd="0" destOrd="0" parTransId="{7CC5106D-7453-42EB-9E04-A089F09654CC}" sibTransId="{E2713094-56F8-4420-9349-58BDA92C4A36}"/>
    <dgm:cxn modelId="{F3B34FCF-53E5-42EB-B329-7A35B6D0D5BF}" srcId="{7B1CEC96-2137-4123-8F92-AC750F33A445}" destId="{B55EF80E-AB81-4EFD-8310-ECFDB39CD604}" srcOrd="0" destOrd="0" parTransId="{4468BF6A-47D3-41DB-AED4-4284B3739FD5}" sibTransId="{DA79795C-43ED-4663-841D-7444822867E1}"/>
    <dgm:cxn modelId="{DBCF52B3-6932-4DEF-9390-C895CEADD63E}" srcId="{A9F343F0-F1C7-4C98-9972-0E2E1F7C31BB}" destId="{EC97B329-4E3F-4AA4-AD34-ECD09302828A}" srcOrd="0" destOrd="0" parTransId="{55832F9F-E2FD-44F2-8E33-8FD8B0C970C2}" sibTransId="{5581E8CF-53FE-4DE3-B779-EC8780BBF9EA}"/>
    <dgm:cxn modelId="{A4C9BC70-8856-446D-97A7-81BA88B1EDE9}" srcId="{CF084132-3C73-4C0E-AF52-E5549C7CE997}" destId="{A9F343F0-F1C7-4C98-9972-0E2E1F7C31BB}" srcOrd="2" destOrd="0" parTransId="{5A655808-1830-4B4F-BBEB-8CC897F95AAC}" sibTransId="{905A9DAF-DC0A-480B-9DF7-2FF57738CB54}"/>
    <dgm:cxn modelId="{406524FC-15B9-43F0-9CB3-CFE2C6D27575}" type="presOf" srcId="{7B1CEC96-2137-4123-8F92-AC750F33A445}" destId="{13E157A4-33BE-46AD-8CFA-4093AB2D24DC}" srcOrd="1" destOrd="0" presId="urn:microsoft.com/office/officeart/2005/8/layout/bList2#1"/>
    <dgm:cxn modelId="{8EF3BC80-5338-46AD-925B-8A267EDC4CCD}" srcId="{5A7910C0-9050-44CB-B5BB-FF41C050210D}" destId="{B9FFCEAB-B01D-4DB6-9284-6F4988778754}" srcOrd="0" destOrd="0" parTransId="{9EAFBE74-06C0-4AB7-A2F8-82C58F5CB97B}" sibTransId="{F832B51B-608F-45D8-8019-B238C29C9DAC}"/>
    <dgm:cxn modelId="{CEAF89EC-3509-4B3C-9166-AF9D3853AC90}" srcId="{CF084132-3C73-4C0E-AF52-E5549C7CE997}" destId="{7B1CEC96-2137-4123-8F92-AC750F33A445}" srcOrd="1" destOrd="0" parTransId="{BC348D78-FA88-4B64-B3C9-1717D1748714}" sibTransId="{B2CE6D30-55A9-4CE1-BB72-DA8686E277C8}"/>
    <dgm:cxn modelId="{07853EA8-A5F3-423C-9F1C-F3C0A809BE43}" type="presParOf" srcId="{D085D820-E97E-4859-835B-ED2FA0004C3B}" destId="{71D007E1-F935-437C-8D7A-9EE371440D1D}" srcOrd="0" destOrd="0" presId="urn:microsoft.com/office/officeart/2005/8/layout/bList2#1"/>
    <dgm:cxn modelId="{FF9E10EA-D9D9-4FC0-A449-A49C7E1346B4}" type="presParOf" srcId="{71D007E1-F935-437C-8D7A-9EE371440D1D}" destId="{AEC1A20F-709F-440E-9C6C-6E45E5796D99}" srcOrd="0" destOrd="0" presId="urn:microsoft.com/office/officeart/2005/8/layout/bList2#1"/>
    <dgm:cxn modelId="{B3688A72-2326-43B6-BD94-8E97571DCE06}" type="presParOf" srcId="{71D007E1-F935-437C-8D7A-9EE371440D1D}" destId="{1BE059B8-454F-4E87-9941-222C7A13922D}" srcOrd="1" destOrd="0" presId="urn:microsoft.com/office/officeart/2005/8/layout/bList2#1"/>
    <dgm:cxn modelId="{E4ADD073-A050-4CBE-9032-1B4479BA7824}" type="presParOf" srcId="{71D007E1-F935-437C-8D7A-9EE371440D1D}" destId="{0526CDEF-570C-4A42-8996-BF22CBF28678}" srcOrd="2" destOrd="0" presId="urn:microsoft.com/office/officeart/2005/8/layout/bList2#1"/>
    <dgm:cxn modelId="{F82AC9E1-50B0-458C-B0E1-B825FACA3AEB}" type="presParOf" srcId="{71D007E1-F935-437C-8D7A-9EE371440D1D}" destId="{EA4D0C8A-D0C3-49A0-99F5-DE6203F652EA}" srcOrd="3" destOrd="0" presId="urn:microsoft.com/office/officeart/2005/8/layout/bList2#1"/>
    <dgm:cxn modelId="{41DD02BA-4ED6-4FB5-8868-4C60DAFD811E}" type="presParOf" srcId="{D085D820-E97E-4859-835B-ED2FA0004C3B}" destId="{BC45A89D-2521-4D24-9CD1-999067C35A4A}" srcOrd="1" destOrd="0" presId="urn:microsoft.com/office/officeart/2005/8/layout/bList2#1"/>
    <dgm:cxn modelId="{E4499E5A-D71B-4D5A-BA51-AEE97B13E8E8}" type="presParOf" srcId="{D085D820-E97E-4859-835B-ED2FA0004C3B}" destId="{3DB2584A-1557-404C-9600-0258E8A255D3}" srcOrd="2" destOrd="0" presId="urn:microsoft.com/office/officeart/2005/8/layout/bList2#1"/>
    <dgm:cxn modelId="{63A0DF6F-C866-4935-892E-EBA414F6140D}" type="presParOf" srcId="{3DB2584A-1557-404C-9600-0258E8A255D3}" destId="{8E30F4DA-3B46-4C60-A641-4C44388ADDF9}" srcOrd="0" destOrd="0" presId="urn:microsoft.com/office/officeart/2005/8/layout/bList2#1"/>
    <dgm:cxn modelId="{BFFEB4EE-A9AC-4CC1-987D-F6C086D52A8E}" type="presParOf" srcId="{3DB2584A-1557-404C-9600-0258E8A255D3}" destId="{3EEDCD22-DCBF-4BDA-8D1D-85C9A8C1BA48}" srcOrd="1" destOrd="0" presId="urn:microsoft.com/office/officeart/2005/8/layout/bList2#1"/>
    <dgm:cxn modelId="{D1004D84-758A-4AFA-86BA-F41E4E55668A}" type="presParOf" srcId="{3DB2584A-1557-404C-9600-0258E8A255D3}" destId="{13E157A4-33BE-46AD-8CFA-4093AB2D24DC}" srcOrd="2" destOrd="0" presId="urn:microsoft.com/office/officeart/2005/8/layout/bList2#1"/>
    <dgm:cxn modelId="{D8398C3E-2F2F-4E1A-B2AE-A3A269C15D0B}" type="presParOf" srcId="{3DB2584A-1557-404C-9600-0258E8A255D3}" destId="{8432F4AD-E238-4931-B2D1-56A5F78EFD69}" srcOrd="3" destOrd="0" presId="urn:microsoft.com/office/officeart/2005/8/layout/bList2#1"/>
    <dgm:cxn modelId="{BFFFAC9F-2A82-4F7C-B5CA-56BAE4994E55}" type="presParOf" srcId="{D085D820-E97E-4859-835B-ED2FA0004C3B}" destId="{FB203538-1BE7-4DD7-8395-E6B10EE97B1D}" srcOrd="3" destOrd="0" presId="urn:microsoft.com/office/officeart/2005/8/layout/bList2#1"/>
    <dgm:cxn modelId="{88B4551C-2D46-4BE4-853D-DF6244F37777}" type="presParOf" srcId="{D085D820-E97E-4859-835B-ED2FA0004C3B}" destId="{1B4473F8-63DC-46E1-90E6-5F9DAAFA1D0F}" srcOrd="4" destOrd="0" presId="urn:microsoft.com/office/officeart/2005/8/layout/bList2#1"/>
    <dgm:cxn modelId="{15D1FF78-A9FE-4F2D-96F8-2CA3DA9896D8}" type="presParOf" srcId="{1B4473F8-63DC-46E1-90E6-5F9DAAFA1D0F}" destId="{A415D071-5FFA-45A9-8759-2E84B409E53A}" srcOrd="0" destOrd="0" presId="urn:microsoft.com/office/officeart/2005/8/layout/bList2#1"/>
    <dgm:cxn modelId="{F3F9F70A-52C2-4A2D-9C7D-AD23F599F40D}" type="presParOf" srcId="{1B4473F8-63DC-46E1-90E6-5F9DAAFA1D0F}" destId="{343AA882-5E3C-4E3C-ACB8-FEC5EB0C3268}" srcOrd="1" destOrd="0" presId="urn:microsoft.com/office/officeart/2005/8/layout/bList2#1"/>
    <dgm:cxn modelId="{A19E91FB-01D8-4F62-BB73-9D6892BA6C84}" type="presParOf" srcId="{1B4473F8-63DC-46E1-90E6-5F9DAAFA1D0F}" destId="{D3433753-7192-4787-9098-56D8D0CF5467}" srcOrd="2" destOrd="0" presId="urn:microsoft.com/office/officeart/2005/8/layout/bList2#1"/>
    <dgm:cxn modelId="{D25E6099-A40C-481B-BCEC-41C2F064613B}" type="presParOf" srcId="{1B4473F8-63DC-46E1-90E6-5F9DAAFA1D0F}" destId="{5EE9D472-02E9-4618-8BB2-E7A209F86F43}" srcOrd="3" destOrd="0" presId="urn:microsoft.com/office/officeart/2005/8/layout/bList2#1"/>
    <dgm:cxn modelId="{EA15B0E6-0C76-4FB7-B3F8-F65C6813E3E7}" type="presParOf" srcId="{D085D820-E97E-4859-835B-ED2FA0004C3B}" destId="{0367D83D-23F3-43F9-B782-893ADCF84B29}" srcOrd="5" destOrd="0" presId="urn:microsoft.com/office/officeart/2005/8/layout/bList2#1"/>
    <dgm:cxn modelId="{79FB332B-B3CF-4C19-9260-A05B2142DF5F}" type="presParOf" srcId="{D085D820-E97E-4859-835B-ED2FA0004C3B}" destId="{CAC3D91A-66CD-4843-BB79-B218C781E698}" srcOrd="6" destOrd="0" presId="urn:microsoft.com/office/officeart/2005/8/layout/bList2#1"/>
    <dgm:cxn modelId="{50064F5F-198F-402A-B1FD-AA3A498F74EF}" type="presParOf" srcId="{CAC3D91A-66CD-4843-BB79-B218C781E698}" destId="{57A831C2-7675-44AC-85A6-62A97CDDFFF5}" srcOrd="0" destOrd="0" presId="urn:microsoft.com/office/officeart/2005/8/layout/bList2#1"/>
    <dgm:cxn modelId="{3C5530BD-D376-4A03-8B0C-B7FC3F37334A}" type="presParOf" srcId="{CAC3D91A-66CD-4843-BB79-B218C781E698}" destId="{F221864B-9F38-44EC-B1EE-501C1C3E96A5}" srcOrd="1" destOrd="0" presId="urn:microsoft.com/office/officeart/2005/8/layout/bList2#1"/>
    <dgm:cxn modelId="{AD22F61C-5D4D-4BCC-8CAC-D0761ADD52D8}" type="presParOf" srcId="{CAC3D91A-66CD-4843-BB79-B218C781E698}" destId="{0120F664-7AB3-4FAC-9BDA-4945C8BD43CF}" srcOrd="2" destOrd="0" presId="urn:microsoft.com/office/officeart/2005/8/layout/bList2#1"/>
    <dgm:cxn modelId="{1986FCD8-DB55-4B5B-8CF1-5A3CF863D68B}" type="presParOf" srcId="{CAC3D91A-66CD-4843-BB79-B218C781E698}" destId="{03E975EE-4F12-4871-BB2B-38B4A7A0A66A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5CC2A2-904B-4D05-ACE8-C86F23120CA5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65485761-D6B6-45DC-8332-CF823B26AC8D}">
      <dgm:prSet phldrT="[Text]" custT="1"/>
      <dgm:spPr>
        <a:xfrm>
          <a:off x="2468964" y="2939612"/>
          <a:ext cx="2277309" cy="2277309"/>
        </a:xfrm>
        <a:prstGeom prst="ellipse">
          <a:avLst/>
        </a:prstGeom>
      </dgm:spPr>
      <dgm:t>
        <a:bodyPr/>
        <a:lstStyle/>
        <a:p>
          <a:pPr rtl="1"/>
          <a:r>
            <a:rPr lang="fa-IR" sz="4000" b="1" dirty="0" smtClean="0">
              <a:latin typeface="Franklin Gothic Book"/>
              <a:ea typeface="+mn-ea"/>
              <a:cs typeface="B Kamran" pitchFamily="2" charset="-78"/>
            </a:rPr>
            <a:t>مکعب کوزو</a:t>
          </a:r>
          <a:endParaRPr lang="fa-IR" sz="4000" b="1" dirty="0">
            <a:latin typeface="Franklin Gothic Book"/>
            <a:ea typeface="+mn-ea"/>
            <a:cs typeface="B Kamran" pitchFamily="2" charset="-78"/>
          </a:endParaRPr>
        </a:p>
      </dgm:t>
    </dgm:pt>
    <dgm:pt modelId="{5D83785B-7EB9-4E7B-B157-BEB805375CB1}" type="parTrans" cxnId="{7FE31B5C-8935-47D4-BD99-0C0D82D4D78A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41FAA26C-875A-4E93-90A5-6FD340783563}" type="sibTrans" cxnId="{7FE31B5C-8935-47D4-BD99-0C0D82D4D78A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C987FC4F-8D31-4D37-BCA8-6EE58B0A51C6}">
      <dgm:prSet phldrT="[Text]" custT="1"/>
      <dgm:spPr>
        <a:xfrm>
          <a:off x="0" y="1714518"/>
          <a:ext cx="2163444" cy="1730755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1"/>
          <a:r>
            <a:rPr lang="fa-IR" sz="2800" b="1" smtClean="0">
              <a:latin typeface="Franklin Gothic Book"/>
              <a:ea typeface="+mn-ea"/>
              <a:cs typeface="B Kamran" pitchFamily="2" charset="-78"/>
            </a:rPr>
            <a:t>بعد سوم:</a:t>
          </a:r>
        </a:p>
        <a:p>
          <a:pPr rtl="1"/>
          <a:r>
            <a:rPr lang="fa-IR" sz="2800" b="1" smtClean="0">
              <a:latin typeface="Franklin Gothic Book"/>
              <a:ea typeface="+mn-ea"/>
              <a:cs typeface="B Kamran" pitchFamily="2" charset="-78"/>
            </a:rPr>
            <a:t>واحد های مستقل</a:t>
          </a:r>
          <a:endParaRPr lang="fa-IR" sz="2800" b="1" dirty="0" smtClean="0">
            <a:latin typeface="Franklin Gothic Book"/>
            <a:ea typeface="+mn-ea"/>
            <a:cs typeface="B Kamran" pitchFamily="2" charset="-78"/>
          </a:endParaRPr>
        </a:p>
      </dgm:t>
    </dgm:pt>
    <dgm:pt modelId="{5203170A-54E1-452E-BA2E-629514FC034E}" type="parTrans" cxnId="{93814765-0E52-496A-ADC0-E91B7550EBF5}">
      <dgm:prSet/>
      <dgm:spPr>
        <a:xfrm rot="12640594">
          <a:off x="1791105" y="2966707"/>
          <a:ext cx="898092" cy="649033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5E348CAC-57DA-4015-85D5-FAB20C614E10}" type="sibTrans" cxnId="{93814765-0E52-496A-ADC0-E91B7550EBF5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41E630F7-BDE6-4FD6-98B9-5961F2A57300}">
      <dgm:prSet phldrT="[Text]" custT="1"/>
      <dgm:spPr>
        <a:xfrm>
          <a:off x="5051793" y="1571648"/>
          <a:ext cx="2163444" cy="1730755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1"/>
          <a:r>
            <a:rPr lang="fa-IR" sz="2800" b="1" smtClean="0">
              <a:latin typeface="Franklin Gothic Book"/>
              <a:ea typeface="+mn-ea"/>
              <a:cs typeface="B Kamran" pitchFamily="2" charset="-78"/>
            </a:rPr>
            <a:t>ستون افقی:</a:t>
          </a:r>
        </a:p>
        <a:p>
          <a:pPr rtl="1"/>
          <a:r>
            <a:rPr lang="fa-IR" sz="2800" b="1" smtClean="0">
              <a:latin typeface="Franklin Gothic Book"/>
              <a:ea typeface="+mn-ea"/>
              <a:cs typeface="B Kamran" pitchFamily="2" charset="-78"/>
            </a:rPr>
            <a:t>پنج جزء کنترلهای داخلی</a:t>
          </a:r>
          <a:endParaRPr lang="fa-IR" sz="2800" b="1" dirty="0">
            <a:latin typeface="Franklin Gothic Book"/>
            <a:ea typeface="+mn-ea"/>
            <a:cs typeface="B Kamran" pitchFamily="2" charset="-78"/>
          </a:endParaRPr>
        </a:p>
      </dgm:t>
    </dgm:pt>
    <dgm:pt modelId="{DA0CDF66-C4BF-46B8-8B89-2796845456F1}" type="parTrans" cxnId="{1DEDD764-47C0-412E-A6AF-E79D43FE4293}">
      <dgm:prSet/>
      <dgm:spPr>
        <a:xfrm rot="19619135">
          <a:off x="4400031" y="3014971"/>
          <a:ext cx="1081095" cy="649033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574E7FE4-8236-4F46-9567-0537CD3749D3}" type="sibTrans" cxnId="{1DEDD764-47C0-412E-A6AF-E79D43FE4293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FAAEC122-FCB6-447F-A7F4-1C00BA5FD2E0}">
      <dgm:prSet phldrT="[Text]" custT="1"/>
      <dgm:spPr>
        <a:xfrm>
          <a:off x="2500318" y="500056"/>
          <a:ext cx="2163444" cy="1730755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1"/>
          <a:r>
            <a:rPr lang="fa-IR" sz="2800" b="1" smtClean="0">
              <a:latin typeface="Franklin Gothic Book"/>
              <a:ea typeface="+mn-ea"/>
              <a:cs typeface="B Kamran" pitchFamily="2" charset="-78"/>
            </a:rPr>
            <a:t>ستون عمودی:</a:t>
          </a:r>
        </a:p>
        <a:p>
          <a:pPr rtl="1"/>
          <a:r>
            <a:rPr lang="fa-IR" sz="2800" b="1" smtClean="0">
              <a:latin typeface="Franklin Gothic Book"/>
              <a:ea typeface="+mn-ea"/>
              <a:cs typeface="B Kamran" pitchFamily="2" charset="-78"/>
            </a:rPr>
            <a:t>سه دسته اهداف (عملیاتی، گزارشگری و رعایت)</a:t>
          </a:r>
          <a:endParaRPr lang="fa-IR" sz="2800" b="1" dirty="0" smtClean="0">
            <a:latin typeface="Franklin Gothic Book"/>
            <a:ea typeface="+mn-ea"/>
            <a:cs typeface="B Kamran" pitchFamily="2" charset="-78"/>
          </a:endParaRPr>
        </a:p>
      </dgm:t>
    </dgm:pt>
    <dgm:pt modelId="{71B4B3D6-645E-4D1F-A73E-E808942B6BD6}" type="parTrans" cxnId="{5A6CB661-731B-4BA5-86D0-E58B5D4A4656}">
      <dgm:prSet/>
      <dgm:spPr>
        <a:xfrm rot="16167588">
          <a:off x="3293914" y="2284294"/>
          <a:ext cx="639493" cy="649033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BE0AD285-399B-4748-BABE-2AEB738AD512}" type="sibTrans" cxnId="{5A6CB661-731B-4BA5-86D0-E58B5D4A4656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AEA848F4-0C73-42C7-A96A-53596CCB3A52}" type="pres">
      <dgm:prSet presAssocID="{5D5CC2A2-904B-4D05-ACE8-C86F23120C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0829058-96C6-4D37-9BD5-7023D163E148}" type="pres">
      <dgm:prSet presAssocID="{65485761-D6B6-45DC-8332-CF823B26AC8D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23ADC394-A358-4C92-9DE6-62364E51B99A}" type="pres">
      <dgm:prSet presAssocID="{5203170A-54E1-452E-BA2E-629514FC034E}" presName="parTrans" presStyleLbl="bgSibTrans2D1" presStyleIdx="0" presStyleCnt="3" custScaleX="52850" custLinFactNeighborX="25167" custLinFactNeighborY="42808"/>
      <dgm:spPr/>
      <dgm:t>
        <a:bodyPr/>
        <a:lstStyle/>
        <a:p>
          <a:pPr rtl="1"/>
          <a:endParaRPr lang="fa-IR"/>
        </a:p>
      </dgm:t>
    </dgm:pt>
    <dgm:pt modelId="{BF99A908-9074-4C28-8CF9-B28B080565F0}" type="pres">
      <dgm:prSet presAssocID="{C987FC4F-8D31-4D37-BCA8-6EE58B0A51C6}" presName="node" presStyleLbl="node1" presStyleIdx="0" presStyleCnt="3" custRadScaleRad="95356" custRadScaleInc="-720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5959EF-50CE-435D-9518-BBEC13093ED9}" type="pres">
      <dgm:prSet presAssocID="{DA0CDF66-C4BF-46B8-8B89-2796845456F1}" presName="parTrans" presStyleLbl="bgSibTrans2D1" presStyleIdx="1" presStyleCnt="3" custScaleX="61059" custLinFactNeighborX="-13260" custLinFactNeighborY="55761" custRadScaleRad="161689" custRadScaleInc="-2147483648"/>
      <dgm:spPr/>
      <dgm:t>
        <a:bodyPr/>
        <a:lstStyle/>
        <a:p>
          <a:pPr rtl="1"/>
          <a:endParaRPr lang="fa-IR"/>
        </a:p>
      </dgm:t>
    </dgm:pt>
    <dgm:pt modelId="{DF1223DA-56F2-4A7E-9A07-9578C74250E1}" type="pres">
      <dgm:prSet presAssocID="{41E630F7-BDE6-4FD6-98B9-5961F2A57300}" presName="node" presStyleLbl="node1" presStyleIdx="1" presStyleCnt="3" custRadScaleRad="104274" custRadScaleInc="9877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3F7786-78D3-4564-A1D0-EAECAE9A45A6}" type="pres">
      <dgm:prSet presAssocID="{71B4B3D6-645E-4D1F-A73E-E808942B6BD6}" presName="parTrans" presStyleLbl="bgSibTrans2D1" presStyleIdx="2" presStyleCnt="3" custScaleX="42985" custLinFactNeighborX="1654" custLinFactNeighborY="76969"/>
      <dgm:spPr/>
      <dgm:t>
        <a:bodyPr/>
        <a:lstStyle/>
        <a:p>
          <a:pPr rtl="1"/>
          <a:endParaRPr lang="fa-IR"/>
        </a:p>
      </dgm:t>
    </dgm:pt>
    <dgm:pt modelId="{54C68CA7-7C7F-415E-A7DD-CA96161B70F3}" type="pres">
      <dgm:prSet presAssocID="{FAAEC122-FCB6-447F-A7F4-1C00BA5FD2E0}" presName="node" presStyleLbl="node1" presStyleIdx="2" presStyleCnt="3" custRadScaleRad="88085" custRadScaleInc="-9256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A6CB661-731B-4BA5-86D0-E58B5D4A4656}" srcId="{65485761-D6B6-45DC-8332-CF823B26AC8D}" destId="{FAAEC122-FCB6-447F-A7F4-1C00BA5FD2E0}" srcOrd="2" destOrd="0" parTransId="{71B4B3D6-645E-4D1F-A73E-E808942B6BD6}" sibTransId="{BE0AD285-399B-4748-BABE-2AEB738AD512}"/>
    <dgm:cxn modelId="{01CCC1BA-9921-4BFB-9982-5989E136B817}" type="presOf" srcId="{5203170A-54E1-452E-BA2E-629514FC034E}" destId="{23ADC394-A358-4C92-9DE6-62364E51B99A}" srcOrd="0" destOrd="0" presId="urn:microsoft.com/office/officeart/2005/8/layout/radial4"/>
    <dgm:cxn modelId="{95917F3A-F5C0-4F72-9CF9-746B6B39F0CD}" type="presOf" srcId="{FAAEC122-FCB6-447F-A7F4-1C00BA5FD2E0}" destId="{54C68CA7-7C7F-415E-A7DD-CA96161B70F3}" srcOrd="0" destOrd="0" presId="urn:microsoft.com/office/officeart/2005/8/layout/radial4"/>
    <dgm:cxn modelId="{20C9B4FF-AD51-447A-8F4E-D22B6534B9B5}" type="presOf" srcId="{65485761-D6B6-45DC-8332-CF823B26AC8D}" destId="{30829058-96C6-4D37-9BD5-7023D163E148}" srcOrd="0" destOrd="0" presId="urn:microsoft.com/office/officeart/2005/8/layout/radial4"/>
    <dgm:cxn modelId="{BE1FE6EC-80E3-46DD-9C3E-14E4176DA865}" type="presOf" srcId="{C987FC4F-8D31-4D37-BCA8-6EE58B0A51C6}" destId="{BF99A908-9074-4C28-8CF9-B28B080565F0}" srcOrd="0" destOrd="0" presId="urn:microsoft.com/office/officeart/2005/8/layout/radial4"/>
    <dgm:cxn modelId="{51B8EB35-78FB-43B2-A646-E37D7AEF6491}" type="presOf" srcId="{71B4B3D6-645E-4D1F-A73E-E808942B6BD6}" destId="{F53F7786-78D3-4564-A1D0-EAECAE9A45A6}" srcOrd="0" destOrd="0" presId="urn:microsoft.com/office/officeart/2005/8/layout/radial4"/>
    <dgm:cxn modelId="{7FE31B5C-8935-47D4-BD99-0C0D82D4D78A}" srcId="{5D5CC2A2-904B-4D05-ACE8-C86F23120CA5}" destId="{65485761-D6B6-45DC-8332-CF823B26AC8D}" srcOrd="0" destOrd="0" parTransId="{5D83785B-7EB9-4E7B-B157-BEB805375CB1}" sibTransId="{41FAA26C-875A-4E93-90A5-6FD340783563}"/>
    <dgm:cxn modelId="{6697F249-9883-4433-BE39-095C1CEE1CE5}" type="presOf" srcId="{41E630F7-BDE6-4FD6-98B9-5961F2A57300}" destId="{DF1223DA-56F2-4A7E-9A07-9578C74250E1}" srcOrd="0" destOrd="0" presId="urn:microsoft.com/office/officeart/2005/8/layout/radial4"/>
    <dgm:cxn modelId="{E50F3183-0852-4528-A44E-C0DD0100B17F}" type="presOf" srcId="{5D5CC2A2-904B-4D05-ACE8-C86F23120CA5}" destId="{AEA848F4-0C73-42C7-A96A-53596CCB3A52}" srcOrd="0" destOrd="0" presId="urn:microsoft.com/office/officeart/2005/8/layout/radial4"/>
    <dgm:cxn modelId="{93814765-0E52-496A-ADC0-E91B7550EBF5}" srcId="{65485761-D6B6-45DC-8332-CF823B26AC8D}" destId="{C987FC4F-8D31-4D37-BCA8-6EE58B0A51C6}" srcOrd="0" destOrd="0" parTransId="{5203170A-54E1-452E-BA2E-629514FC034E}" sibTransId="{5E348CAC-57DA-4015-85D5-FAB20C614E10}"/>
    <dgm:cxn modelId="{DA640942-CA17-4FE6-AB1E-E67659374C40}" type="presOf" srcId="{DA0CDF66-C4BF-46B8-8B89-2796845456F1}" destId="{A95959EF-50CE-435D-9518-BBEC13093ED9}" srcOrd="0" destOrd="0" presId="urn:microsoft.com/office/officeart/2005/8/layout/radial4"/>
    <dgm:cxn modelId="{1DEDD764-47C0-412E-A6AF-E79D43FE4293}" srcId="{65485761-D6B6-45DC-8332-CF823B26AC8D}" destId="{41E630F7-BDE6-4FD6-98B9-5961F2A57300}" srcOrd="1" destOrd="0" parTransId="{DA0CDF66-C4BF-46B8-8B89-2796845456F1}" sibTransId="{574E7FE4-8236-4F46-9567-0537CD3749D3}"/>
    <dgm:cxn modelId="{83AD7776-E22E-4327-BE00-79519D57AACC}" type="presParOf" srcId="{AEA848F4-0C73-42C7-A96A-53596CCB3A52}" destId="{30829058-96C6-4D37-9BD5-7023D163E148}" srcOrd="0" destOrd="0" presId="urn:microsoft.com/office/officeart/2005/8/layout/radial4"/>
    <dgm:cxn modelId="{EFFFE75E-3B8A-43D3-B435-F6554E0D665A}" type="presParOf" srcId="{AEA848F4-0C73-42C7-A96A-53596CCB3A52}" destId="{23ADC394-A358-4C92-9DE6-62364E51B99A}" srcOrd="1" destOrd="0" presId="urn:microsoft.com/office/officeart/2005/8/layout/radial4"/>
    <dgm:cxn modelId="{C4C72D29-85B9-49DE-A11F-C8ABCD732851}" type="presParOf" srcId="{AEA848F4-0C73-42C7-A96A-53596CCB3A52}" destId="{BF99A908-9074-4C28-8CF9-B28B080565F0}" srcOrd="2" destOrd="0" presId="urn:microsoft.com/office/officeart/2005/8/layout/radial4"/>
    <dgm:cxn modelId="{C0C6816B-79ED-4D13-B1B4-78F9BEBD5D0F}" type="presParOf" srcId="{AEA848F4-0C73-42C7-A96A-53596CCB3A52}" destId="{A95959EF-50CE-435D-9518-BBEC13093ED9}" srcOrd="3" destOrd="0" presId="urn:microsoft.com/office/officeart/2005/8/layout/radial4"/>
    <dgm:cxn modelId="{22A07BFA-F7D1-4062-98D8-62CABBBECA79}" type="presParOf" srcId="{AEA848F4-0C73-42C7-A96A-53596CCB3A52}" destId="{DF1223DA-56F2-4A7E-9A07-9578C74250E1}" srcOrd="4" destOrd="0" presId="urn:microsoft.com/office/officeart/2005/8/layout/radial4"/>
    <dgm:cxn modelId="{EE092282-41D6-4D37-A059-8B7857E05772}" type="presParOf" srcId="{AEA848F4-0C73-42C7-A96A-53596CCB3A52}" destId="{F53F7786-78D3-4564-A1D0-EAECAE9A45A6}" srcOrd="5" destOrd="0" presId="urn:microsoft.com/office/officeart/2005/8/layout/radial4"/>
    <dgm:cxn modelId="{5D7FDEF7-DEB7-430F-A570-A84805712E89}" type="presParOf" srcId="{AEA848F4-0C73-42C7-A96A-53596CCB3A52}" destId="{54C68CA7-7C7F-415E-A7DD-CA96161B70F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CC2A2-904B-4D05-ACE8-C86F23120CA5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65485761-D6B6-45DC-8332-CF823B26AC8D}">
      <dgm:prSet phldrT="[Text]" custT="1"/>
      <dgm:spPr>
        <a:xfrm>
          <a:off x="2468964" y="2939612"/>
          <a:ext cx="2277309" cy="2277309"/>
        </a:xfrm>
      </dgm:spPr>
      <dgm:t>
        <a:bodyPr/>
        <a:lstStyle/>
        <a:p>
          <a:pPr rtl="1"/>
          <a:r>
            <a:rPr lang="fa-IR" sz="4000" b="1" dirty="0" smtClean="0">
              <a:latin typeface="Franklin Gothic Book"/>
              <a:ea typeface="+mn-ea"/>
              <a:cs typeface="B Kamran" pitchFamily="2" charset="-78"/>
            </a:rPr>
            <a:t>مکعب چارچوب یکپارچه ریسک</a:t>
          </a:r>
          <a:endParaRPr lang="fa-IR" sz="4000" b="1" dirty="0">
            <a:latin typeface="Franklin Gothic Book"/>
            <a:ea typeface="+mn-ea"/>
            <a:cs typeface="B Kamran" pitchFamily="2" charset="-78"/>
          </a:endParaRPr>
        </a:p>
      </dgm:t>
    </dgm:pt>
    <dgm:pt modelId="{5D83785B-7EB9-4E7B-B157-BEB805375CB1}" type="parTrans" cxnId="{7FE31B5C-8935-47D4-BD99-0C0D82D4D78A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41FAA26C-875A-4E93-90A5-6FD340783563}" type="sibTrans" cxnId="{7FE31B5C-8935-47D4-BD99-0C0D82D4D78A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C987FC4F-8D31-4D37-BCA8-6EE58B0A51C6}">
      <dgm:prSet phldrT="[Text]" custT="1"/>
      <dgm:spPr>
        <a:xfrm>
          <a:off x="0" y="1714518"/>
          <a:ext cx="2163444" cy="1730755"/>
        </a:xfrm>
      </dgm:spPr>
      <dgm:t>
        <a:bodyPr/>
        <a:lstStyle/>
        <a:p>
          <a:pPr rtl="1"/>
          <a:r>
            <a:rPr lang="fa-IR" sz="2800" b="1" dirty="0" smtClean="0">
              <a:latin typeface="Franklin Gothic Book"/>
              <a:ea typeface="+mn-ea"/>
              <a:cs typeface="B Kamran" pitchFamily="2" charset="-78"/>
            </a:rPr>
            <a:t>بعد سوم:</a:t>
          </a:r>
        </a:p>
        <a:p>
          <a:pPr rtl="1"/>
          <a:r>
            <a:rPr lang="fa-IR" sz="2800" b="1" dirty="0" smtClean="0">
              <a:latin typeface="Franklin Gothic Book"/>
              <a:ea typeface="+mn-ea"/>
              <a:cs typeface="B Kamran" pitchFamily="2" charset="-78"/>
            </a:rPr>
            <a:t>واحد های مستقل</a:t>
          </a:r>
        </a:p>
      </dgm:t>
    </dgm:pt>
    <dgm:pt modelId="{5203170A-54E1-452E-BA2E-629514FC034E}" type="parTrans" cxnId="{93814765-0E52-496A-ADC0-E91B7550EBF5}">
      <dgm:prSet/>
      <dgm:spPr>
        <a:xfrm rot="12640594">
          <a:off x="1791105" y="2966707"/>
          <a:ext cx="898092" cy="649033"/>
        </a:xfrm>
      </dgm:spPr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5E348CAC-57DA-4015-85D5-FAB20C614E10}" type="sibTrans" cxnId="{93814765-0E52-496A-ADC0-E91B7550EBF5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41E630F7-BDE6-4FD6-98B9-5961F2A57300}">
      <dgm:prSet phldrT="[Text]" custT="1"/>
      <dgm:spPr>
        <a:xfrm>
          <a:off x="5051793" y="1571648"/>
          <a:ext cx="2163444" cy="1730755"/>
        </a:xfrm>
      </dgm:spPr>
      <dgm:t>
        <a:bodyPr/>
        <a:lstStyle/>
        <a:p>
          <a:pPr rtl="1"/>
          <a:r>
            <a:rPr lang="fa-IR" sz="2800" b="1" dirty="0" smtClean="0">
              <a:latin typeface="Franklin Gothic Book"/>
              <a:ea typeface="+mn-ea"/>
              <a:cs typeface="B Kamran" pitchFamily="2" charset="-78"/>
            </a:rPr>
            <a:t>ستون افقی:</a:t>
          </a:r>
        </a:p>
        <a:p>
          <a:pPr rtl="1"/>
          <a:r>
            <a:rPr lang="fa-IR" sz="2800" b="1" dirty="0" smtClean="0">
              <a:latin typeface="Franklin Gothic Book"/>
              <a:ea typeface="+mn-ea"/>
              <a:cs typeface="B Kamran" pitchFamily="2" charset="-78"/>
            </a:rPr>
            <a:t>هشت جزء کنترلهای داخلی</a:t>
          </a:r>
          <a:endParaRPr lang="fa-IR" sz="2800" b="1" dirty="0">
            <a:latin typeface="Franklin Gothic Book"/>
            <a:ea typeface="+mn-ea"/>
            <a:cs typeface="B Kamran" pitchFamily="2" charset="-78"/>
          </a:endParaRPr>
        </a:p>
      </dgm:t>
    </dgm:pt>
    <dgm:pt modelId="{DA0CDF66-C4BF-46B8-8B89-2796845456F1}" type="parTrans" cxnId="{1DEDD764-47C0-412E-A6AF-E79D43FE4293}">
      <dgm:prSet/>
      <dgm:spPr>
        <a:xfrm rot="19619135">
          <a:off x="4400031" y="3014971"/>
          <a:ext cx="1081095" cy="649033"/>
        </a:xfrm>
      </dgm:spPr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574E7FE4-8236-4F46-9567-0537CD3749D3}" type="sibTrans" cxnId="{1DEDD764-47C0-412E-A6AF-E79D43FE4293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FAAEC122-FCB6-447F-A7F4-1C00BA5FD2E0}">
      <dgm:prSet phldrT="[Text]" custT="1"/>
      <dgm:spPr>
        <a:xfrm>
          <a:off x="2500318" y="500056"/>
          <a:ext cx="2163444" cy="1730755"/>
        </a:xfrm>
      </dgm:spPr>
      <dgm:t>
        <a:bodyPr/>
        <a:lstStyle/>
        <a:p>
          <a:pPr rtl="1"/>
          <a:r>
            <a:rPr lang="fa-IR" sz="2800" b="1" dirty="0" smtClean="0">
              <a:latin typeface="Franklin Gothic Book"/>
              <a:ea typeface="+mn-ea"/>
              <a:cs typeface="B Kamran" pitchFamily="2" charset="-78"/>
            </a:rPr>
            <a:t>ستون عمودی:</a:t>
          </a:r>
        </a:p>
        <a:p>
          <a:pPr rtl="1"/>
          <a:r>
            <a:rPr lang="fa-IR" sz="2800" b="1" dirty="0" smtClean="0">
              <a:latin typeface="Franklin Gothic Book"/>
              <a:ea typeface="+mn-ea"/>
              <a:cs typeface="B Kamran" pitchFamily="2" charset="-78"/>
            </a:rPr>
            <a:t>چهار دسته اهداف (استراتژیک،عملیاتی، گزارشگری و رعایت)</a:t>
          </a:r>
        </a:p>
      </dgm:t>
    </dgm:pt>
    <dgm:pt modelId="{71B4B3D6-645E-4D1F-A73E-E808942B6BD6}" type="parTrans" cxnId="{5A6CB661-731B-4BA5-86D0-E58B5D4A4656}">
      <dgm:prSet/>
      <dgm:spPr>
        <a:xfrm rot="16167588">
          <a:off x="3293914" y="2284294"/>
          <a:ext cx="639493" cy="649033"/>
        </a:xfrm>
      </dgm:spPr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BE0AD285-399B-4748-BABE-2AEB738AD512}" type="sibTrans" cxnId="{5A6CB661-731B-4BA5-86D0-E58B5D4A4656}">
      <dgm:prSet/>
      <dgm:spPr/>
      <dgm:t>
        <a:bodyPr/>
        <a:lstStyle/>
        <a:p>
          <a:pPr rtl="1"/>
          <a:endParaRPr lang="fa-IR" sz="2000">
            <a:cs typeface="B Kamran" pitchFamily="2" charset="-78"/>
          </a:endParaRPr>
        </a:p>
      </dgm:t>
    </dgm:pt>
    <dgm:pt modelId="{AEA848F4-0C73-42C7-A96A-53596CCB3A52}" type="pres">
      <dgm:prSet presAssocID="{5D5CC2A2-904B-4D05-ACE8-C86F23120C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0829058-96C6-4D37-9BD5-7023D163E148}" type="pres">
      <dgm:prSet presAssocID="{65485761-D6B6-45DC-8332-CF823B26AC8D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23ADC394-A358-4C92-9DE6-62364E51B99A}" type="pres">
      <dgm:prSet presAssocID="{5203170A-54E1-452E-BA2E-629514FC034E}" presName="parTrans" presStyleLbl="bgSibTrans2D1" presStyleIdx="0" presStyleCnt="3" custScaleX="52850" custLinFactNeighborX="25167" custLinFactNeighborY="42808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fa-IR"/>
        </a:p>
      </dgm:t>
    </dgm:pt>
    <dgm:pt modelId="{BF99A908-9074-4C28-8CF9-B28B080565F0}" type="pres">
      <dgm:prSet presAssocID="{C987FC4F-8D31-4D37-BCA8-6EE58B0A51C6}" presName="node" presStyleLbl="node1" presStyleIdx="0" presStyleCnt="3" custRadScaleRad="95356" custRadScaleInc="-72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pPr rtl="1"/>
          <a:endParaRPr lang="fa-IR"/>
        </a:p>
      </dgm:t>
    </dgm:pt>
    <dgm:pt modelId="{A95959EF-50CE-435D-9518-BBEC13093ED9}" type="pres">
      <dgm:prSet presAssocID="{DA0CDF66-C4BF-46B8-8B89-2796845456F1}" presName="parTrans" presStyleLbl="bgSibTrans2D1" presStyleIdx="1" presStyleCnt="3" custScaleX="61059" custLinFactNeighborX="-13260" custLinFactNeighborY="55761" custRadScaleRad="161689" custRadScaleInc="-2147483648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fa-IR"/>
        </a:p>
      </dgm:t>
    </dgm:pt>
    <dgm:pt modelId="{DF1223DA-56F2-4A7E-9A07-9578C74250E1}" type="pres">
      <dgm:prSet presAssocID="{41E630F7-BDE6-4FD6-98B9-5961F2A57300}" presName="node" presStyleLbl="node1" presStyleIdx="1" presStyleCnt="3" custRadScaleRad="104274" custRadScaleInc="9877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pPr rtl="1"/>
          <a:endParaRPr lang="fa-IR"/>
        </a:p>
      </dgm:t>
    </dgm:pt>
    <dgm:pt modelId="{F53F7786-78D3-4564-A1D0-EAECAE9A45A6}" type="pres">
      <dgm:prSet presAssocID="{71B4B3D6-645E-4D1F-A73E-E808942B6BD6}" presName="parTrans" presStyleLbl="bgSibTrans2D1" presStyleIdx="2" presStyleCnt="3" custScaleX="42985" custLinFactNeighborX="1654" custLinFactNeighborY="7696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fa-IR"/>
        </a:p>
      </dgm:t>
    </dgm:pt>
    <dgm:pt modelId="{54C68CA7-7C7F-415E-A7DD-CA96161B70F3}" type="pres">
      <dgm:prSet presAssocID="{FAAEC122-FCB6-447F-A7F4-1C00BA5FD2E0}" presName="node" presStyleLbl="node1" presStyleIdx="2" presStyleCnt="3" custRadScaleRad="88085" custRadScaleInc="-9256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pPr rtl="1"/>
          <a:endParaRPr lang="fa-IR"/>
        </a:p>
      </dgm:t>
    </dgm:pt>
  </dgm:ptLst>
  <dgm:cxnLst>
    <dgm:cxn modelId="{B07696FE-C37B-47E4-9166-DD98F7CD3321}" type="presOf" srcId="{41E630F7-BDE6-4FD6-98B9-5961F2A57300}" destId="{DF1223DA-56F2-4A7E-9A07-9578C74250E1}" srcOrd="0" destOrd="0" presId="urn:microsoft.com/office/officeart/2005/8/layout/radial4"/>
    <dgm:cxn modelId="{D032D24F-DCC3-4549-BDF8-36FB078D10FB}" type="presOf" srcId="{C987FC4F-8D31-4D37-BCA8-6EE58B0A51C6}" destId="{BF99A908-9074-4C28-8CF9-B28B080565F0}" srcOrd="0" destOrd="0" presId="urn:microsoft.com/office/officeart/2005/8/layout/radial4"/>
    <dgm:cxn modelId="{F0025E1F-1524-4232-ADA0-34CE04EF22C5}" type="presOf" srcId="{FAAEC122-FCB6-447F-A7F4-1C00BA5FD2E0}" destId="{54C68CA7-7C7F-415E-A7DD-CA96161B70F3}" srcOrd="0" destOrd="0" presId="urn:microsoft.com/office/officeart/2005/8/layout/radial4"/>
    <dgm:cxn modelId="{5A6CB661-731B-4BA5-86D0-E58B5D4A4656}" srcId="{65485761-D6B6-45DC-8332-CF823B26AC8D}" destId="{FAAEC122-FCB6-447F-A7F4-1C00BA5FD2E0}" srcOrd="2" destOrd="0" parTransId="{71B4B3D6-645E-4D1F-A73E-E808942B6BD6}" sibTransId="{BE0AD285-399B-4748-BABE-2AEB738AD512}"/>
    <dgm:cxn modelId="{52A7F707-C3E2-440E-880E-9A995FB48E58}" type="presOf" srcId="{65485761-D6B6-45DC-8332-CF823B26AC8D}" destId="{30829058-96C6-4D37-9BD5-7023D163E148}" srcOrd="0" destOrd="0" presId="urn:microsoft.com/office/officeart/2005/8/layout/radial4"/>
    <dgm:cxn modelId="{E9D85E2D-49E5-4D22-8A01-514CA1FD2367}" type="presOf" srcId="{71B4B3D6-645E-4D1F-A73E-E808942B6BD6}" destId="{F53F7786-78D3-4564-A1D0-EAECAE9A45A6}" srcOrd="0" destOrd="0" presId="urn:microsoft.com/office/officeart/2005/8/layout/radial4"/>
    <dgm:cxn modelId="{2D25F276-0B87-470A-9C12-BD7C6DEB01CA}" type="presOf" srcId="{5D5CC2A2-904B-4D05-ACE8-C86F23120CA5}" destId="{AEA848F4-0C73-42C7-A96A-53596CCB3A52}" srcOrd="0" destOrd="0" presId="urn:microsoft.com/office/officeart/2005/8/layout/radial4"/>
    <dgm:cxn modelId="{E7FCBF15-50D6-415E-ACA7-E79052BC1AD3}" type="presOf" srcId="{5203170A-54E1-452E-BA2E-629514FC034E}" destId="{23ADC394-A358-4C92-9DE6-62364E51B99A}" srcOrd="0" destOrd="0" presId="urn:microsoft.com/office/officeart/2005/8/layout/radial4"/>
    <dgm:cxn modelId="{FB68C3D5-4034-476F-B41B-0DD05A0D64BB}" type="presOf" srcId="{DA0CDF66-C4BF-46B8-8B89-2796845456F1}" destId="{A95959EF-50CE-435D-9518-BBEC13093ED9}" srcOrd="0" destOrd="0" presId="urn:microsoft.com/office/officeart/2005/8/layout/radial4"/>
    <dgm:cxn modelId="{1DEDD764-47C0-412E-A6AF-E79D43FE4293}" srcId="{65485761-D6B6-45DC-8332-CF823B26AC8D}" destId="{41E630F7-BDE6-4FD6-98B9-5961F2A57300}" srcOrd="1" destOrd="0" parTransId="{DA0CDF66-C4BF-46B8-8B89-2796845456F1}" sibTransId="{574E7FE4-8236-4F46-9567-0537CD3749D3}"/>
    <dgm:cxn modelId="{7FE31B5C-8935-47D4-BD99-0C0D82D4D78A}" srcId="{5D5CC2A2-904B-4D05-ACE8-C86F23120CA5}" destId="{65485761-D6B6-45DC-8332-CF823B26AC8D}" srcOrd="0" destOrd="0" parTransId="{5D83785B-7EB9-4E7B-B157-BEB805375CB1}" sibTransId="{41FAA26C-875A-4E93-90A5-6FD340783563}"/>
    <dgm:cxn modelId="{93814765-0E52-496A-ADC0-E91B7550EBF5}" srcId="{65485761-D6B6-45DC-8332-CF823B26AC8D}" destId="{C987FC4F-8D31-4D37-BCA8-6EE58B0A51C6}" srcOrd="0" destOrd="0" parTransId="{5203170A-54E1-452E-BA2E-629514FC034E}" sibTransId="{5E348CAC-57DA-4015-85D5-FAB20C614E10}"/>
    <dgm:cxn modelId="{C6C8C546-A72D-4DED-A224-16D0344FAF20}" type="presParOf" srcId="{AEA848F4-0C73-42C7-A96A-53596CCB3A52}" destId="{30829058-96C6-4D37-9BD5-7023D163E148}" srcOrd="0" destOrd="0" presId="urn:microsoft.com/office/officeart/2005/8/layout/radial4"/>
    <dgm:cxn modelId="{B0F4B48A-458F-4BDE-9501-FD2E23024153}" type="presParOf" srcId="{AEA848F4-0C73-42C7-A96A-53596CCB3A52}" destId="{23ADC394-A358-4C92-9DE6-62364E51B99A}" srcOrd="1" destOrd="0" presId="urn:microsoft.com/office/officeart/2005/8/layout/radial4"/>
    <dgm:cxn modelId="{290C8BFC-9C4B-49DD-B2B9-A5DDD76772DF}" type="presParOf" srcId="{AEA848F4-0C73-42C7-A96A-53596CCB3A52}" destId="{BF99A908-9074-4C28-8CF9-B28B080565F0}" srcOrd="2" destOrd="0" presId="urn:microsoft.com/office/officeart/2005/8/layout/radial4"/>
    <dgm:cxn modelId="{296FF0C8-B6D1-401A-9AC0-0012DFA46E5E}" type="presParOf" srcId="{AEA848F4-0C73-42C7-A96A-53596CCB3A52}" destId="{A95959EF-50CE-435D-9518-BBEC13093ED9}" srcOrd="3" destOrd="0" presId="urn:microsoft.com/office/officeart/2005/8/layout/radial4"/>
    <dgm:cxn modelId="{0A9E121E-9027-4547-859D-7475A5E1877F}" type="presParOf" srcId="{AEA848F4-0C73-42C7-A96A-53596CCB3A52}" destId="{DF1223DA-56F2-4A7E-9A07-9578C74250E1}" srcOrd="4" destOrd="0" presId="urn:microsoft.com/office/officeart/2005/8/layout/radial4"/>
    <dgm:cxn modelId="{4A71870C-48DC-4E52-BC6E-3144FC8DB4A5}" type="presParOf" srcId="{AEA848F4-0C73-42C7-A96A-53596CCB3A52}" destId="{F53F7786-78D3-4564-A1D0-EAECAE9A45A6}" srcOrd="5" destOrd="0" presId="urn:microsoft.com/office/officeart/2005/8/layout/radial4"/>
    <dgm:cxn modelId="{815503C8-B579-455F-807B-F3CCB6A58208}" type="presParOf" srcId="{AEA848F4-0C73-42C7-A96A-53596CCB3A52}" destId="{54C68CA7-7C7F-415E-A7DD-CA96161B70F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0BB96E-D1D7-47A0-9322-700A163E04E7}" type="doc">
      <dgm:prSet loTypeId="urn:microsoft.com/office/officeart/2005/8/layout/radial3" loCatId="cycle" qsTypeId="urn:microsoft.com/office/officeart/2005/8/quickstyle/3d1" qsCatId="3D" csTypeId="urn:microsoft.com/office/officeart/2005/8/colors/accent6_2" csCatId="accent6" phldr="1"/>
      <dgm:spPr/>
    </dgm:pt>
    <dgm:pt modelId="{A79094AC-F310-4CE9-9563-5CC7A36F68EA}">
      <dgm:prSet phldrT="[Text]"/>
      <dgm:spPr/>
      <dgm:t>
        <a:bodyPr/>
        <a:lstStyle/>
        <a:p>
          <a:pPr rtl="1"/>
          <a:r>
            <a:rPr lang="fa-IR" dirty="0" smtClean="0">
              <a:cs typeface="B Kamran" pitchFamily="2" charset="-78"/>
            </a:rPr>
            <a:t>محیط داخلی</a:t>
          </a:r>
          <a:endParaRPr lang="fa-IR" dirty="0">
            <a:cs typeface="B Kamran" pitchFamily="2" charset="-78"/>
          </a:endParaRPr>
        </a:p>
      </dgm:t>
    </dgm:pt>
    <dgm:pt modelId="{6924BB10-4859-4852-ABB2-1B4C8A916966}" type="parTrans" cxnId="{1A4F1B31-8B91-4B04-899C-A02411BF2C3A}">
      <dgm:prSet/>
      <dgm:spPr/>
      <dgm:t>
        <a:bodyPr/>
        <a:lstStyle/>
        <a:p>
          <a:pPr rtl="1"/>
          <a:endParaRPr lang="fa-IR">
            <a:cs typeface="B Kamran" pitchFamily="2" charset="-78"/>
          </a:endParaRPr>
        </a:p>
      </dgm:t>
    </dgm:pt>
    <dgm:pt modelId="{CEDB2C7A-5F74-4D1D-AB1B-2CCF2F92504B}" type="sibTrans" cxnId="{1A4F1B31-8B91-4B04-899C-A02411BF2C3A}">
      <dgm:prSet/>
      <dgm:spPr/>
      <dgm:t>
        <a:bodyPr/>
        <a:lstStyle/>
        <a:p>
          <a:pPr rtl="1"/>
          <a:endParaRPr lang="fa-IR">
            <a:cs typeface="B Kamran" pitchFamily="2" charset="-78"/>
          </a:endParaRPr>
        </a:p>
      </dgm:t>
    </dgm:pt>
    <dgm:pt modelId="{ABDA2327-EB92-4B32-97FE-95056A62EC4D}">
      <dgm:prSet phldrT="[Text]"/>
      <dgm:spPr/>
      <dgm:t>
        <a:bodyPr/>
        <a:lstStyle/>
        <a:p>
          <a:pPr rtl="1"/>
          <a:r>
            <a:rPr lang="fa-IR" dirty="0" smtClean="0">
              <a:cs typeface="B Kamran" pitchFamily="2" charset="-78"/>
            </a:rPr>
            <a:t>تنظیم هدف</a:t>
          </a:r>
          <a:endParaRPr lang="fa-IR" dirty="0">
            <a:cs typeface="B Kamran" pitchFamily="2" charset="-78"/>
          </a:endParaRPr>
        </a:p>
      </dgm:t>
    </dgm:pt>
    <dgm:pt modelId="{9FBBCD4B-A101-4D2F-B796-CBA8A01BF8FC}" type="parTrans" cxnId="{FA3FBABA-55CA-476E-A9E8-B313E5703CB2}">
      <dgm:prSet/>
      <dgm:spPr/>
      <dgm:t>
        <a:bodyPr/>
        <a:lstStyle/>
        <a:p>
          <a:pPr rtl="1"/>
          <a:endParaRPr lang="fa-IR">
            <a:cs typeface="B Kamran" pitchFamily="2" charset="-78"/>
          </a:endParaRPr>
        </a:p>
      </dgm:t>
    </dgm:pt>
    <dgm:pt modelId="{9A25C9C6-8646-42EA-8BF5-3391658A4EDF}" type="sibTrans" cxnId="{FA3FBABA-55CA-476E-A9E8-B313E5703CB2}">
      <dgm:prSet/>
      <dgm:spPr/>
      <dgm:t>
        <a:bodyPr/>
        <a:lstStyle/>
        <a:p>
          <a:pPr rtl="1"/>
          <a:endParaRPr lang="fa-IR">
            <a:cs typeface="B Kamran" pitchFamily="2" charset="-78"/>
          </a:endParaRPr>
        </a:p>
      </dgm:t>
    </dgm:pt>
    <dgm:pt modelId="{B7C1E314-6BBC-440E-A904-84848F8A09DA}">
      <dgm:prSet phldrT="[Text]"/>
      <dgm:spPr/>
      <dgm:t>
        <a:bodyPr/>
        <a:lstStyle/>
        <a:p>
          <a:pPr rtl="1"/>
          <a:r>
            <a:rPr lang="fa-IR" dirty="0" smtClean="0">
              <a:cs typeface="B Kamran" pitchFamily="2" charset="-78"/>
            </a:rPr>
            <a:t>شناسایی رویداد</a:t>
          </a:r>
          <a:endParaRPr lang="fa-IR" dirty="0">
            <a:cs typeface="B Kamran" pitchFamily="2" charset="-78"/>
          </a:endParaRPr>
        </a:p>
      </dgm:t>
    </dgm:pt>
    <dgm:pt modelId="{20A0E08D-1338-46AF-9B70-835F5CED8DB9}" type="parTrans" cxnId="{8CA504D0-9248-4DA3-9A8E-078D72733329}">
      <dgm:prSet/>
      <dgm:spPr/>
      <dgm:t>
        <a:bodyPr/>
        <a:lstStyle/>
        <a:p>
          <a:pPr rtl="1"/>
          <a:endParaRPr lang="fa-IR">
            <a:cs typeface="B Kamran" pitchFamily="2" charset="-78"/>
          </a:endParaRPr>
        </a:p>
      </dgm:t>
    </dgm:pt>
    <dgm:pt modelId="{299C295D-5E83-46D2-AF9A-B1482094D24B}" type="sibTrans" cxnId="{8CA504D0-9248-4DA3-9A8E-078D72733329}">
      <dgm:prSet/>
      <dgm:spPr/>
      <dgm:t>
        <a:bodyPr/>
        <a:lstStyle/>
        <a:p>
          <a:pPr rtl="1"/>
          <a:endParaRPr lang="fa-IR">
            <a:cs typeface="B Kamran" pitchFamily="2" charset="-78"/>
          </a:endParaRPr>
        </a:p>
      </dgm:t>
    </dgm:pt>
    <dgm:pt modelId="{FEC4A713-C207-40A4-8C8F-9AA8B4BCD469}">
      <dgm:prSet phldrT="[Text]"/>
      <dgm:spPr/>
      <dgm:t>
        <a:bodyPr/>
        <a:lstStyle/>
        <a:p>
          <a:pPr rtl="1"/>
          <a:r>
            <a:rPr lang="fa-IR" dirty="0" smtClean="0">
              <a:cs typeface="B Kamran" pitchFamily="2" charset="-78"/>
            </a:rPr>
            <a:t>ارزیابی ریسک</a:t>
          </a:r>
          <a:endParaRPr lang="fa-IR" dirty="0">
            <a:cs typeface="B Kamran" pitchFamily="2" charset="-78"/>
          </a:endParaRPr>
        </a:p>
      </dgm:t>
    </dgm:pt>
    <dgm:pt modelId="{BCB103A7-D242-4532-9646-84FAC4D1B092}" type="parTrans" cxnId="{5812EA72-A6E0-437F-9993-D3BE22DA8AA8}">
      <dgm:prSet/>
      <dgm:spPr/>
      <dgm:t>
        <a:bodyPr/>
        <a:lstStyle/>
        <a:p>
          <a:pPr rtl="1"/>
          <a:endParaRPr lang="fa-IR"/>
        </a:p>
      </dgm:t>
    </dgm:pt>
    <dgm:pt modelId="{414B9676-7EDA-4D58-91A6-41CD08D6FF45}" type="sibTrans" cxnId="{5812EA72-A6E0-437F-9993-D3BE22DA8AA8}">
      <dgm:prSet/>
      <dgm:spPr/>
      <dgm:t>
        <a:bodyPr/>
        <a:lstStyle/>
        <a:p>
          <a:pPr rtl="1"/>
          <a:endParaRPr lang="fa-IR"/>
        </a:p>
      </dgm:t>
    </dgm:pt>
    <dgm:pt modelId="{3D1247FD-117F-4D67-A57C-92F992E980C6}">
      <dgm:prSet phldrT="[Text]"/>
      <dgm:spPr/>
      <dgm:t>
        <a:bodyPr/>
        <a:lstStyle/>
        <a:p>
          <a:pPr rtl="1"/>
          <a:r>
            <a:rPr lang="fa-IR" dirty="0" smtClean="0">
              <a:cs typeface="B Kamran" pitchFamily="2" charset="-78"/>
            </a:rPr>
            <a:t>واکنش به ریسک</a:t>
          </a:r>
          <a:endParaRPr lang="fa-IR" dirty="0">
            <a:cs typeface="B Kamran" pitchFamily="2" charset="-78"/>
          </a:endParaRPr>
        </a:p>
      </dgm:t>
    </dgm:pt>
    <dgm:pt modelId="{5B357A4E-CF22-40D1-B5FE-9001F3687D57}" type="parTrans" cxnId="{BD8DA1D8-90FF-478D-91B9-BF30F5A39284}">
      <dgm:prSet/>
      <dgm:spPr/>
      <dgm:t>
        <a:bodyPr/>
        <a:lstStyle/>
        <a:p>
          <a:pPr rtl="1"/>
          <a:endParaRPr lang="fa-IR"/>
        </a:p>
      </dgm:t>
    </dgm:pt>
    <dgm:pt modelId="{3D5BFCD8-F0BB-43C4-AFA6-52842A0E26BA}" type="sibTrans" cxnId="{BD8DA1D8-90FF-478D-91B9-BF30F5A39284}">
      <dgm:prSet/>
      <dgm:spPr/>
      <dgm:t>
        <a:bodyPr/>
        <a:lstStyle/>
        <a:p>
          <a:pPr rtl="1"/>
          <a:endParaRPr lang="fa-IR"/>
        </a:p>
      </dgm:t>
    </dgm:pt>
    <dgm:pt modelId="{3032EEDB-6F66-4C9F-A6EB-442065CFA600}">
      <dgm:prSet phldrT="[Text]"/>
      <dgm:spPr/>
      <dgm:t>
        <a:bodyPr/>
        <a:lstStyle/>
        <a:p>
          <a:pPr rtl="1"/>
          <a:r>
            <a:rPr lang="fa-IR" dirty="0" smtClean="0">
              <a:cs typeface="B Kamran" pitchFamily="2" charset="-78"/>
            </a:rPr>
            <a:t>فعالیت های کنترلی</a:t>
          </a:r>
          <a:endParaRPr lang="fa-IR" dirty="0">
            <a:cs typeface="B Kamran" pitchFamily="2" charset="-78"/>
          </a:endParaRPr>
        </a:p>
      </dgm:t>
    </dgm:pt>
    <dgm:pt modelId="{11AAD276-E3C5-4649-B520-6CF94CB02E64}" type="parTrans" cxnId="{B28E12AD-A85E-449D-82F1-A15A5DB61B9D}">
      <dgm:prSet/>
      <dgm:spPr/>
      <dgm:t>
        <a:bodyPr/>
        <a:lstStyle/>
        <a:p>
          <a:pPr rtl="1"/>
          <a:endParaRPr lang="fa-IR"/>
        </a:p>
      </dgm:t>
    </dgm:pt>
    <dgm:pt modelId="{8A39CECF-E555-44CF-8342-78EA0802DA58}" type="sibTrans" cxnId="{B28E12AD-A85E-449D-82F1-A15A5DB61B9D}">
      <dgm:prSet/>
      <dgm:spPr/>
      <dgm:t>
        <a:bodyPr/>
        <a:lstStyle/>
        <a:p>
          <a:pPr rtl="1"/>
          <a:endParaRPr lang="fa-IR"/>
        </a:p>
      </dgm:t>
    </dgm:pt>
    <dgm:pt modelId="{8DFFFC45-3473-48D4-A878-83FE51B792EF}">
      <dgm:prSet phldrT="[Text]"/>
      <dgm:spPr/>
      <dgm:t>
        <a:bodyPr/>
        <a:lstStyle/>
        <a:p>
          <a:pPr rtl="1"/>
          <a:r>
            <a:rPr lang="fa-IR" dirty="0" smtClean="0">
              <a:cs typeface="B Kamran" pitchFamily="2" charset="-78"/>
            </a:rPr>
            <a:t>اطلاعات و ارتباطات</a:t>
          </a:r>
          <a:endParaRPr lang="fa-IR" dirty="0">
            <a:cs typeface="B Kamran" pitchFamily="2" charset="-78"/>
          </a:endParaRPr>
        </a:p>
      </dgm:t>
    </dgm:pt>
    <dgm:pt modelId="{15762EE4-1036-46E2-B6DB-32BB0B77565F}" type="parTrans" cxnId="{4300C480-4398-4564-A57D-741B67E0E160}">
      <dgm:prSet/>
      <dgm:spPr/>
      <dgm:t>
        <a:bodyPr/>
        <a:lstStyle/>
        <a:p>
          <a:pPr rtl="1"/>
          <a:endParaRPr lang="fa-IR"/>
        </a:p>
      </dgm:t>
    </dgm:pt>
    <dgm:pt modelId="{FE32E960-89E6-475B-8240-AE34BC099F75}" type="sibTrans" cxnId="{4300C480-4398-4564-A57D-741B67E0E160}">
      <dgm:prSet/>
      <dgm:spPr/>
      <dgm:t>
        <a:bodyPr/>
        <a:lstStyle/>
        <a:p>
          <a:pPr rtl="1"/>
          <a:endParaRPr lang="fa-IR"/>
        </a:p>
      </dgm:t>
    </dgm:pt>
    <dgm:pt modelId="{E7678A30-44A3-4218-A138-45CA1C642C57}">
      <dgm:prSet phldrT="[Text]"/>
      <dgm:spPr/>
      <dgm:t>
        <a:bodyPr/>
        <a:lstStyle/>
        <a:p>
          <a:pPr rtl="1"/>
          <a:r>
            <a:rPr lang="fa-IR" dirty="0" smtClean="0">
              <a:cs typeface="B Kamran" pitchFamily="2" charset="-78"/>
            </a:rPr>
            <a:t>نظارت</a:t>
          </a:r>
          <a:endParaRPr lang="fa-IR" dirty="0">
            <a:cs typeface="B Kamran" pitchFamily="2" charset="-78"/>
          </a:endParaRPr>
        </a:p>
      </dgm:t>
    </dgm:pt>
    <dgm:pt modelId="{311801AE-C30C-4296-A641-3FBB83E18FBE}" type="parTrans" cxnId="{FE9CEC37-5D34-4B82-97CA-3853F7C1FC4F}">
      <dgm:prSet/>
      <dgm:spPr/>
      <dgm:t>
        <a:bodyPr/>
        <a:lstStyle/>
        <a:p>
          <a:pPr rtl="1"/>
          <a:endParaRPr lang="fa-IR"/>
        </a:p>
      </dgm:t>
    </dgm:pt>
    <dgm:pt modelId="{F79A9CF5-704C-445E-B458-1EEFAF00095D}" type="sibTrans" cxnId="{FE9CEC37-5D34-4B82-97CA-3853F7C1FC4F}">
      <dgm:prSet/>
      <dgm:spPr/>
      <dgm:t>
        <a:bodyPr/>
        <a:lstStyle/>
        <a:p>
          <a:pPr rtl="1"/>
          <a:endParaRPr lang="fa-IR"/>
        </a:p>
      </dgm:t>
    </dgm:pt>
    <dgm:pt modelId="{9267C511-1CEA-4B12-9FC3-5F7573437356}">
      <dgm:prSet phldrT="[Text]"/>
      <dgm:spPr>
        <a:solidFill>
          <a:srgbClr val="FEFBD2">
            <a:alpha val="50000"/>
          </a:srgbClr>
        </a:solidFill>
      </dgm:spPr>
      <dgm:t>
        <a:bodyPr/>
        <a:lstStyle/>
        <a:p>
          <a:pPr rtl="1"/>
          <a:r>
            <a:rPr lang="fa-IR" b="1" dirty="0" smtClean="0">
              <a:cs typeface="B Kamran" pitchFamily="2" charset="-78"/>
            </a:rPr>
            <a:t>مولفه های چارچوب یکپارچه مدیریت ریسک</a:t>
          </a:r>
          <a:endParaRPr lang="fa-IR" b="1" dirty="0">
            <a:cs typeface="B Kamran" pitchFamily="2" charset="-78"/>
          </a:endParaRPr>
        </a:p>
      </dgm:t>
    </dgm:pt>
    <dgm:pt modelId="{E05E70AA-C656-475F-95DE-FD3E7E49A428}" type="parTrans" cxnId="{34F9CAF2-7067-43E6-B2E3-A060FF17B3A5}">
      <dgm:prSet/>
      <dgm:spPr/>
      <dgm:t>
        <a:bodyPr/>
        <a:lstStyle/>
        <a:p>
          <a:pPr rtl="1"/>
          <a:endParaRPr lang="fa-IR"/>
        </a:p>
      </dgm:t>
    </dgm:pt>
    <dgm:pt modelId="{CF138591-D57D-4623-85DE-7BA9B4A0B006}" type="sibTrans" cxnId="{34F9CAF2-7067-43E6-B2E3-A060FF17B3A5}">
      <dgm:prSet/>
      <dgm:spPr/>
      <dgm:t>
        <a:bodyPr/>
        <a:lstStyle/>
        <a:p>
          <a:pPr rtl="1"/>
          <a:endParaRPr lang="fa-IR"/>
        </a:p>
      </dgm:t>
    </dgm:pt>
    <dgm:pt modelId="{B8FA3014-54ED-4196-A137-A9E6D7F04798}" type="pres">
      <dgm:prSet presAssocID="{880BB96E-D1D7-47A0-9322-700A163E04E7}" presName="composite" presStyleCnt="0">
        <dgm:presLayoutVars>
          <dgm:chMax val="1"/>
          <dgm:dir/>
          <dgm:resizeHandles val="exact"/>
        </dgm:presLayoutVars>
      </dgm:prSet>
      <dgm:spPr/>
    </dgm:pt>
    <dgm:pt modelId="{3FE7B1E0-9FC0-447F-8DC7-D5628F4731DC}" type="pres">
      <dgm:prSet presAssocID="{880BB96E-D1D7-47A0-9322-700A163E04E7}" presName="radial" presStyleCnt="0">
        <dgm:presLayoutVars>
          <dgm:animLvl val="ctr"/>
        </dgm:presLayoutVars>
      </dgm:prSet>
      <dgm:spPr/>
    </dgm:pt>
    <dgm:pt modelId="{E13FC96A-A785-4DF0-9C54-A9F3CCFDFCA0}" type="pres">
      <dgm:prSet presAssocID="{9267C511-1CEA-4B12-9FC3-5F7573437356}" presName="centerShape" presStyleLbl="vennNode1" presStyleIdx="0" presStyleCnt="9"/>
      <dgm:spPr/>
      <dgm:t>
        <a:bodyPr/>
        <a:lstStyle/>
        <a:p>
          <a:pPr rtl="1"/>
          <a:endParaRPr lang="fa-IR"/>
        </a:p>
      </dgm:t>
    </dgm:pt>
    <dgm:pt modelId="{B5BF2456-F516-4805-B9DC-E37BA278CE01}" type="pres">
      <dgm:prSet presAssocID="{A79094AC-F310-4CE9-9563-5CC7A36F68EA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E1CF1A0-08F6-4ADF-B85A-F87F83A43E65}" type="pres">
      <dgm:prSet presAssocID="{ABDA2327-EB92-4B32-97FE-95056A62EC4D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769956A-DD4B-4A8E-8621-9CA246F92D60}" type="pres">
      <dgm:prSet presAssocID="{B7C1E314-6BBC-440E-A904-84848F8A09DA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D28E7E-133C-4D20-B4FD-4DA179FDE48F}" type="pres">
      <dgm:prSet presAssocID="{FEC4A713-C207-40A4-8C8F-9AA8B4BCD469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850E4B-FDAC-4553-BEDB-F37D84BC3873}" type="pres">
      <dgm:prSet presAssocID="{3D1247FD-117F-4D67-A57C-92F992E980C6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D23DD4-CAA2-4106-A78A-105B7A73BD7C}" type="pres">
      <dgm:prSet presAssocID="{3032EEDB-6F66-4C9F-A6EB-442065CFA600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17CA27-5F69-4FE5-A1F5-3627E6B6996D}" type="pres">
      <dgm:prSet presAssocID="{8DFFFC45-3473-48D4-A878-83FE51B792EF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6C232C6-AA7D-410E-BE87-F194D79C5F95}" type="pres">
      <dgm:prSet presAssocID="{E7678A30-44A3-4218-A138-45CA1C642C57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050FEED-1980-419C-8AB9-068A26C87813}" type="presOf" srcId="{FEC4A713-C207-40A4-8C8F-9AA8B4BCD469}" destId="{13D28E7E-133C-4D20-B4FD-4DA179FDE48F}" srcOrd="0" destOrd="0" presId="urn:microsoft.com/office/officeart/2005/8/layout/radial3"/>
    <dgm:cxn modelId="{41531B65-3CE8-41EE-9A3D-46B4D4193E2D}" type="presOf" srcId="{3032EEDB-6F66-4C9F-A6EB-442065CFA600}" destId="{DAD23DD4-CAA2-4106-A78A-105B7A73BD7C}" srcOrd="0" destOrd="0" presId="urn:microsoft.com/office/officeart/2005/8/layout/radial3"/>
    <dgm:cxn modelId="{35060E18-8893-4198-9117-A0B3BAB834D2}" type="presOf" srcId="{A79094AC-F310-4CE9-9563-5CC7A36F68EA}" destId="{B5BF2456-F516-4805-B9DC-E37BA278CE01}" srcOrd="0" destOrd="0" presId="urn:microsoft.com/office/officeart/2005/8/layout/radial3"/>
    <dgm:cxn modelId="{56B0AC1A-EC45-4AE2-B3D9-24D1FDE1E372}" type="presOf" srcId="{3D1247FD-117F-4D67-A57C-92F992E980C6}" destId="{FE850E4B-FDAC-4553-BEDB-F37D84BC3873}" srcOrd="0" destOrd="0" presId="urn:microsoft.com/office/officeart/2005/8/layout/radial3"/>
    <dgm:cxn modelId="{60FED7DD-1334-4AA8-A34A-A8AFDCB3926E}" type="presOf" srcId="{880BB96E-D1D7-47A0-9322-700A163E04E7}" destId="{B8FA3014-54ED-4196-A137-A9E6D7F04798}" srcOrd="0" destOrd="0" presId="urn:microsoft.com/office/officeart/2005/8/layout/radial3"/>
    <dgm:cxn modelId="{10775CAC-3DD4-4CEF-8E76-51B0CEEE96AF}" type="presOf" srcId="{8DFFFC45-3473-48D4-A878-83FE51B792EF}" destId="{3C17CA27-5F69-4FE5-A1F5-3627E6B6996D}" srcOrd="0" destOrd="0" presId="urn:microsoft.com/office/officeart/2005/8/layout/radial3"/>
    <dgm:cxn modelId="{1A4F1B31-8B91-4B04-899C-A02411BF2C3A}" srcId="{9267C511-1CEA-4B12-9FC3-5F7573437356}" destId="{A79094AC-F310-4CE9-9563-5CC7A36F68EA}" srcOrd="0" destOrd="0" parTransId="{6924BB10-4859-4852-ABB2-1B4C8A916966}" sibTransId="{CEDB2C7A-5F74-4D1D-AB1B-2CCF2F92504B}"/>
    <dgm:cxn modelId="{5812EA72-A6E0-437F-9993-D3BE22DA8AA8}" srcId="{9267C511-1CEA-4B12-9FC3-5F7573437356}" destId="{FEC4A713-C207-40A4-8C8F-9AA8B4BCD469}" srcOrd="3" destOrd="0" parTransId="{BCB103A7-D242-4532-9646-84FAC4D1B092}" sibTransId="{414B9676-7EDA-4D58-91A6-41CD08D6FF45}"/>
    <dgm:cxn modelId="{FA3FBABA-55CA-476E-A9E8-B313E5703CB2}" srcId="{9267C511-1CEA-4B12-9FC3-5F7573437356}" destId="{ABDA2327-EB92-4B32-97FE-95056A62EC4D}" srcOrd="1" destOrd="0" parTransId="{9FBBCD4B-A101-4D2F-B796-CBA8A01BF8FC}" sibTransId="{9A25C9C6-8646-42EA-8BF5-3391658A4EDF}"/>
    <dgm:cxn modelId="{34F9CAF2-7067-43E6-B2E3-A060FF17B3A5}" srcId="{880BB96E-D1D7-47A0-9322-700A163E04E7}" destId="{9267C511-1CEA-4B12-9FC3-5F7573437356}" srcOrd="0" destOrd="0" parTransId="{E05E70AA-C656-475F-95DE-FD3E7E49A428}" sibTransId="{CF138591-D57D-4623-85DE-7BA9B4A0B006}"/>
    <dgm:cxn modelId="{4300C480-4398-4564-A57D-741B67E0E160}" srcId="{9267C511-1CEA-4B12-9FC3-5F7573437356}" destId="{8DFFFC45-3473-48D4-A878-83FE51B792EF}" srcOrd="6" destOrd="0" parTransId="{15762EE4-1036-46E2-B6DB-32BB0B77565F}" sibTransId="{FE32E960-89E6-475B-8240-AE34BC099F75}"/>
    <dgm:cxn modelId="{BD8DA1D8-90FF-478D-91B9-BF30F5A39284}" srcId="{9267C511-1CEA-4B12-9FC3-5F7573437356}" destId="{3D1247FD-117F-4D67-A57C-92F992E980C6}" srcOrd="4" destOrd="0" parTransId="{5B357A4E-CF22-40D1-B5FE-9001F3687D57}" sibTransId="{3D5BFCD8-F0BB-43C4-AFA6-52842A0E26BA}"/>
    <dgm:cxn modelId="{FE9CEC37-5D34-4B82-97CA-3853F7C1FC4F}" srcId="{9267C511-1CEA-4B12-9FC3-5F7573437356}" destId="{E7678A30-44A3-4218-A138-45CA1C642C57}" srcOrd="7" destOrd="0" parTransId="{311801AE-C30C-4296-A641-3FBB83E18FBE}" sibTransId="{F79A9CF5-704C-445E-B458-1EEFAF00095D}"/>
    <dgm:cxn modelId="{7D2EE2DB-A19F-4F33-A55B-1D5A5ABA2EA3}" type="presOf" srcId="{B7C1E314-6BBC-440E-A904-84848F8A09DA}" destId="{2769956A-DD4B-4A8E-8621-9CA246F92D60}" srcOrd="0" destOrd="0" presId="urn:microsoft.com/office/officeart/2005/8/layout/radial3"/>
    <dgm:cxn modelId="{36845BE0-EE53-4514-A2F1-455E5543A6F9}" type="presOf" srcId="{ABDA2327-EB92-4B32-97FE-95056A62EC4D}" destId="{8E1CF1A0-08F6-4ADF-B85A-F87F83A43E65}" srcOrd="0" destOrd="0" presId="urn:microsoft.com/office/officeart/2005/8/layout/radial3"/>
    <dgm:cxn modelId="{8CA504D0-9248-4DA3-9A8E-078D72733329}" srcId="{9267C511-1CEA-4B12-9FC3-5F7573437356}" destId="{B7C1E314-6BBC-440E-A904-84848F8A09DA}" srcOrd="2" destOrd="0" parTransId="{20A0E08D-1338-46AF-9B70-835F5CED8DB9}" sibTransId="{299C295D-5E83-46D2-AF9A-B1482094D24B}"/>
    <dgm:cxn modelId="{833E65DB-35CB-46E2-B867-110988F11903}" type="presOf" srcId="{9267C511-1CEA-4B12-9FC3-5F7573437356}" destId="{E13FC96A-A785-4DF0-9C54-A9F3CCFDFCA0}" srcOrd="0" destOrd="0" presId="urn:microsoft.com/office/officeart/2005/8/layout/radial3"/>
    <dgm:cxn modelId="{B28E12AD-A85E-449D-82F1-A15A5DB61B9D}" srcId="{9267C511-1CEA-4B12-9FC3-5F7573437356}" destId="{3032EEDB-6F66-4C9F-A6EB-442065CFA600}" srcOrd="5" destOrd="0" parTransId="{11AAD276-E3C5-4649-B520-6CF94CB02E64}" sibTransId="{8A39CECF-E555-44CF-8342-78EA0802DA58}"/>
    <dgm:cxn modelId="{C70C76FF-3815-40DC-9E07-02DCC1338131}" type="presOf" srcId="{E7678A30-44A3-4218-A138-45CA1C642C57}" destId="{D6C232C6-AA7D-410E-BE87-F194D79C5F95}" srcOrd="0" destOrd="0" presId="urn:microsoft.com/office/officeart/2005/8/layout/radial3"/>
    <dgm:cxn modelId="{58B7A910-E333-4FD7-A0F3-388AB73EEDD2}" type="presParOf" srcId="{B8FA3014-54ED-4196-A137-A9E6D7F04798}" destId="{3FE7B1E0-9FC0-447F-8DC7-D5628F4731DC}" srcOrd="0" destOrd="0" presId="urn:microsoft.com/office/officeart/2005/8/layout/radial3"/>
    <dgm:cxn modelId="{ECA63B45-E40C-4C33-9FFA-8A4EBF0F6BEC}" type="presParOf" srcId="{3FE7B1E0-9FC0-447F-8DC7-D5628F4731DC}" destId="{E13FC96A-A785-4DF0-9C54-A9F3CCFDFCA0}" srcOrd="0" destOrd="0" presId="urn:microsoft.com/office/officeart/2005/8/layout/radial3"/>
    <dgm:cxn modelId="{9205EAA1-A2FA-4014-9480-10771D07D6D3}" type="presParOf" srcId="{3FE7B1E0-9FC0-447F-8DC7-D5628F4731DC}" destId="{B5BF2456-F516-4805-B9DC-E37BA278CE01}" srcOrd="1" destOrd="0" presId="urn:microsoft.com/office/officeart/2005/8/layout/radial3"/>
    <dgm:cxn modelId="{9D13B688-CDBC-4A2B-9CC2-6CB6D8D82C5D}" type="presParOf" srcId="{3FE7B1E0-9FC0-447F-8DC7-D5628F4731DC}" destId="{8E1CF1A0-08F6-4ADF-B85A-F87F83A43E65}" srcOrd="2" destOrd="0" presId="urn:microsoft.com/office/officeart/2005/8/layout/radial3"/>
    <dgm:cxn modelId="{D2DD3910-EB1E-428C-9008-677ADDA84BDB}" type="presParOf" srcId="{3FE7B1E0-9FC0-447F-8DC7-D5628F4731DC}" destId="{2769956A-DD4B-4A8E-8621-9CA246F92D60}" srcOrd="3" destOrd="0" presId="urn:microsoft.com/office/officeart/2005/8/layout/radial3"/>
    <dgm:cxn modelId="{8DBD66E2-3286-427E-8C01-3FF2339A6229}" type="presParOf" srcId="{3FE7B1E0-9FC0-447F-8DC7-D5628F4731DC}" destId="{13D28E7E-133C-4D20-B4FD-4DA179FDE48F}" srcOrd="4" destOrd="0" presId="urn:microsoft.com/office/officeart/2005/8/layout/radial3"/>
    <dgm:cxn modelId="{A45FDB14-5CB3-46A2-B591-9B0927390A0B}" type="presParOf" srcId="{3FE7B1E0-9FC0-447F-8DC7-D5628F4731DC}" destId="{FE850E4B-FDAC-4553-BEDB-F37D84BC3873}" srcOrd="5" destOrd="0" presId="urn:microsoft.com/office/officeart/2005/8/layout/radial3"/>
    <dgm:cxn modelId="{80498DB8-F9D5-4D6D-9064-2A9340EDBA3F}" type="presParOf" srcId="{3FE7B1E0-9FC0-447F-8DC7-D5628F4731DC}" destId="{DAD23DD4-CAA2-4106-A78A-105B7A73BD7C}" srcOrd="6" destOrd="0" presId="urn:microsoft.com/office/officeart/2005/8/layout/radial3"/>
    <dgm:cxn modelId="{3667A29C-2435-4695-8A3D-EA2D7134A9E7}" type="presParOf" srcId="{3FE7B1E0-9FC0-447F-8DC7-D5628F4731DC}" destId="{3C17CA27-5F69-4FE5-A1F5-3627E6B6996D}" srcOrd="7" destOrd="0" presId="urn:microsoft.com/office/officeart/2005/8/layout/radial3"/>
    <dgm:cxn modelId="{10814D2E-29DC-4177-AA56-B3A64379E480}" type="presParOf" srcId="{3FE7B1E0-9FC0-447F-8DC7-D5628F4731DC}" destId="{D6C232C6-AA7D-410E-BE87-F194D79C5F9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A47167-96EF-461F-A401-62DFAD05763E}" type="doc">
      <dgm:prSet loTypeId="urn:microsoft.com/office/officeart/2005/8/layout/radial5" loCatId="relationship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pPr rtl="1"/>
          <a:endParaRPr lang="fa-IR"/>
        </a:p>
      </dgm:t>
    </dgm:pt>
    <dgm:pt modelId="{3BE3FD29-D690-49E8-B9C6-A43EC1913280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اصول کوبیت</a:t>
          </a:r>
          <a:endParaRPr lang="fa-IR" b="1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gm:t>
    </dgm:pt>
    <dgm:pt modelId="{0EBF39CB-BD06-4A1F-A17D-A285C122A9E6}" type="parTrans" cxnId="{C8036965-E055-4E7C-B31B-5143BE4C74D0}">
      <dgm:prSet/>
      <dgm:spPr/>
      <dgm:t>
        <a:bodyPr/>
        <a:lstStyle/>
        <a:p>
          <a:pPr rtl="1"/>
          <a:endParaRPr lang="fa-IR"/>
        </a:p>
      </dgm:t>
    </dgm:pt>
    <dgm:pt modelId="{31E6E3C0-D4D1-45F3-8AA1-83B998719D8D}" type="sibTrans" cxnId="{C8036965-E055-4E7C-B31B-5143BE4C74D0}">
      <dgm:prSet/>
      <dgm:spPr/>
      <dgm:t>
        <a:bodyPr/>
        <a:lstStyle/>
        <a:p>
          <a:pPr rtl="1"/>
          <a:endParaRPr lang="fa-IR"/>
        </a:p>
      </dgm:t>
    </dgm:pt>
    <dgm:pt modelId="{11F51948-9044-493D-B156-005CC76B9114}">
      <dgm:prSet phldrT="[Text]"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تحقق نیازهای ذینفعان</a:t>
          </a:r>
          <a:endParaRPr lang="fa-IR" dirty="0">
            <a:cs typeface="B Zar" pitchFamily="2" charset="-78"/>
          </a:endParaRPr>
        </a:p>
      </dgm:t>
    </dgm:pt>
    <dgm:pt modelId="{CB933F6E-986B-41C8-94A6-45D77BA88A33}" type="parTrans" cxnId="{3354C584-24AA-48F1-BA1C-B5213FD957F0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C915DE84-1CE9-43E1-89D9-9A41DEBC91C1}" type="sibTrans" cxnId="{3354C584-24AA-48F1-BA1C-B5213FD957F0}">
      <dgm:prSet/>
      <dgm:spPr/>
      <dgm:t>
        <a:bodyPr/>
        <a:lstStyle/>
        <a:p>
          <a:pPr rtl="1"/>
          <a:endParaRPr lang="fa-IR"/>
        </a:p>
      </dgm:t>
    </dgm:pt>
    <dgm:pt modelId="{7725D74D-50B0-48FE-ABC0-43877B0554FB}">
      <dgm:prSet phldrT="[Text]"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پوشش سرتاسری سازمان</a:t>
          </a:r>
          <a:endParaRPr lang="fa-IR" dirty="0">
            <a:cs typeface="B Zar" pitchFamily="2" charset="-78"/>
          </a:endParaRPr>
        </a:p>
      </dgm:t>
    </dgm:pt>
    <dgm:pt modelId="{2345F926-5DA4-4C20-820E-3679536B0E00}" type="parTrans" cxnId="{A5CF7544-8696-4B85-B921-5809D2F105B9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B5AF475C-5745-4BD0-96F4-A44E99FBE3D1}" type="sibTrans" cxnId="{A5CF7544-8696-4B85-B921-5809D2F105B9}">
      <dgm:prSet/>
      <dgm:spPr/>
      <dgm:t>
        <a:bodyPr/>
        <a:lstStyle/>
        <a:p>
          <a:pPr rtl="1"/>
          <a:endParaRPr lang="fa-IR"/>
        </a:p>
      </dgm:t>
    </dgm:pt>
    <dgm:pt modelId="{46E401C3-E223-4E25-987A-226A8ABC770A}">
      <dgm:prSet phldrT="[Text]"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به کارگیری یک چارچوب یکپارچه</a:t>
          </a:r>
          <a:endParaRPr lang="fa-IR" dirty="0">
            <a:cs typeface="B Zar" pitchFamily="2" charset="-78"/>
          </a:endParaRPr>
        </a:p>
      </dgm:t>
    </dgm:pt>
    <dgm:pt modelId="{77BA2472-D3A4-461E-8D40-C4F8E48090B6}" type="parTrans" cxnId="{27A6AFE1-E9E3-4892-B1B2-7B6F33BD6CD8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764DAB0E-B719-4648-9898-A6DE0D74D902}" type="sibTrans" cxnId="{27A6AFE1-E9E3-4892-B1B2-7B6F33BD6CD8}">
      <dgm:prSet/>
      <dgm:spPr/>
      <dgm:t>
        <a:bodyPr/>
        <a:lstStyle/>
        <a:p>
          <a:pPr rtl="1"/>
          <a:endParaRPr lang="fa-IR"/>
        </a:p>
      </dgm:t>
    </dgm:pt>
    <dgm:pt modelId="{56F4BA2A-FEAD-41B3-B7D9-AD09CA73D97D}">
      <dgm:prSet phldrT="[Text]"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راه اندازی یک رویکرد کل نگر</a:t>
          </a:r>
          <a:endParaRPr lang="fa-IR" dirty="0">
            <a:cs typeface="B Zar" pitchFamily="2" charset="-78"/>
          </a:endParaRPr>
        </a:p>
      </dgm:t>
    </dgm:pt>
    <dgm:pt modelId="{7FB27901-5F72-45D1-8A75-4E2244E1ACA1}" type="parTrans" cxnId="{16D673DF-2D25-408C-8E8B-D4C3F8804E36}">
      <dgm:prSet/>
      <dgm:spPr/>
      <dgm:t>
        <a:bodyPr/>
        <a:lstStyle/>
        <a:p>
          <a:pPr rtl="1"/>
          <a:endParaRPr lang="fa-IR">
            <a:cs typeface="B Zar" pitchFamily="2" charset="-78"/>
          </a:endParaRPr>
        </a:p>
      </dgm:t>
    </dgm:pt>
    <dgm:pt modelId="{3C244DD1-0AD7-4D3A-B21D-5E39CD35E9B3}" type="sibTrans" cxnId="{16D673DF-2D25-408C-8E8B-D4C3F8804E36}">
      <dgm:prSet/>
      <dgm:spPr/>
      <dgm:t>
        <a:bodyPr/>
        <a:lstStyle/>
        <a:p>
          <a:pPr rtl="1"/>
          <a:endParaRPr lang="fa-IR"/>
        </a:p>
      </dgm:t>
    </dgm:pt>
    <dgm:pt modelId="{5AA469BF-154B-4F42-9418-E888CA0C0A1E}">
      <dgm:prSet phldrT="[Text]"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جداسازی نظام راهبری از مدیریت</a:t>
          </a:r>
          <a:endParaRPr lang="fa-IR" dirty="0">
            <a:cs typeface="B Zar" pitchFamily="2" charset="-78"/>
          </a:endParaRPr>
        </a:p>
      </dgm:t>
    </dgm:pt>
    <dgm:pt modelId="{73205359-3D1D-4C3A-A28D-36A63E3D7A1E}" type="parTrans" cxnId="{98ADF97B-7F82-4477-BEBE-A22780A758FC}">
      <dgm:prSet/>
      <dgm:spPr/>
      <dgm:t>
        <a:bodyPr/>
        <a:lstStyle/>
        <a:p>
          <a:pPr rtl="1"/>
          <a:endParaRPr lang="fa-IR"/>
        </a:p>
      </dgm:t>
    </dgm:pt>
    <dgm:pt modelId="{11E53F74-3EF1-4B80-AB3B-6876F1D261E3}" type="sibTrans" cxnId="{98ADF97B-7F82-4477-BEBE-A22780A758FC}">
      <dgm:prSet/>
      <dgm:spPr/>
      <dgm:t>
        <a:bodyPr/>
        <a:lstStyle/>
        <a:p>
          <a:pPr rtl="1"/>
          <a:endParaRPr lang="fa-IR"/>
        </a:p>
      </dgm:t>
    </dgm:pt>
    <dgm:pt modelId="{FD2CF90E-749D-4487-B2F6-B96AAFB181D2}" type="pres">
      <dgm:prSet presAssocID="{6FA47167-96EF-461F-A401-62DFAD0576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7FC2EDE-06C2-4281-9C4F-CEA78F110373}" type="pres">
      <dgm:prSet presAssocID="{3BE3FD29-D690-49E8-B9C6-A43EC1913280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8FDC9340-CBDD-4F38-A5CC-3C17C34FBED0}" type="pres">
      <dgm:prSet presAssocID="{CB933F6E-986B-41C8-94A6-45D77BA88A33}" presName="parTrans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32C64198-6259-4C59-B612-BE84F556202F}" type="pres">
      <dgm:prSet presAssocID="{CB933F6E-986B-41C8-94A6-45D77BA88A33}" presName="connectorText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0372DCC8-7299-4FD7-B042-196F0A04AC4E}" type="pres">
      <dgm:prSet presAssocID="{11F51948-9044-493D-B156-005CC76B91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C0893C3-FE23-482A-ABC5-231EE217FFE0}" type="pres">
      <dgm:prSet presAssocID="{2345F926-5DA4-4C20-820E-3679536B0E00}" presName="parTrans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540E3A92-D30A-4598-B29A-5A7A28E48C76}" type="pres">
      <dgm:prSet presAssocID="{2345F926-5DA4-4C20-820E-3679536B0E00}" presName="connectorText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0BF88538-C823-4857-A786-7A646917B962}" type="pres">
      <dgm:prSet presAssocID="{7725D74D-50B0-48FE-ABC0-43877B0554F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B3D3009-C049-40C7-8372-DC38C314A4F0}" type="pres">
      <dgm:prSet presAssocID="{77BA2472-D3A4-461E-8D40-C4F8E48090B6}" presName="parTrans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60AB7E42-DBDB-4A2F-9F27-D878F0B0E135}" type="pres">
      <dgm:prSet presAssocID="{77BA2472-D3A4-461E-8D40-C4F8E48090B6}" presName="connectorText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6DD1E776-F8B7-43B3-93B8-ACBA70406527}" type="pres">
      <dgm:prSet presAssocID="{46E401C3-E223-4E25-987A-226A8ABC77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8D4B3D-220A-402B-8CD7-38F172E895B9}" type="pres">
      <dgm:prSet presAssocID="{7FB27901-5F72-45D1-8A75-4E2244E1ACA1}" presName="parTrans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F0D42D32-3622-4E74-9753-07DF64EF4305}" type="pres">
      <dgm:prSet presAssocID="{7FB27901-5F72-45D1-8A75-4E2244E1ACA1}" presName="connectorText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88A188AA-AF2E-4BFC-8BF8-3B50AB7839FF}" type="pres">
      <dgm:prSet presAssocID="{56F4BA2A-FEAD-41B3-B7D9-AD09CA73D9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C2B1336-3C6B-47A9-8070-A9061585F37A}" type="pres">
      <dgm:prSet presAssocID="{73205359-3D1D-4C3A-A28D-36A63E3D7A1E}" presName="parTrans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0EAD05A7-087E-4D0C-9484-77B03E6EEC73}" type="pres">
      <dgm:prSet presAssocID="{73205359-3D1D-4C3A-A28D-36A63E3D7A1E}" presName="connectorText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B65EC099-7816-48BA-B3D6-F821882729FB}" type="pres">
      <dgm:prSet presAssocID="{5AA469BF-154B-4F42-9418-E888CA0C0A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AC42F25-86DD-4D8F-B416-265378CFE0C8}" type="presOf" srcId="{2345F926-5DA4-4C20-820E-3679536B0E00}" destId="{540E3A92-D30A-4598-B29A-5A7A28E48C76}" srcOrd="1" destOrd="0" presId="urn:microsoft.com/office/officeart/2005/8/layout/radial5"/>
    <dgm:cxn modelId="{C0764AE1-CD5C-497E-9A7B-48BC82DC0124}" type="presOf" srcId="{7725D74D-50B0-48FE-ABC0-43877B0554FB}" destId="{0BF88538-C823-4857-A786-7A646917B962}" srcOrd="0" destOrd="0" presId="urn:microsoft.com/office/officeart/2005/8/layout/radial5"/>
    <dgm:cxn modelId="{98ADF97B-7F82-4477-BEBE-A22780A758FC}" srcId="{3BE3FD29-D690-49E8-B9C6-A43EC1913280}" destId="{5AA469BF-154B-4F42-9418-E888CA0C0A1E}" srcOrd="4" destOrd="0" parTransId="{73205359-3D1D-4C3A-A28D-36A63E3D7A1E}" sibTransId="{11E53F74-3EF1-4B80-AB3B-6876F1D261E3}"/>
    <dgm:cxn modelId="{6CE94A80-7C1F-4E74-B861-A35972651F2D}" type="presOf" srcId="{46E401C3-E223-4E25-987A-226A8ABC770A}" destId="{6DD1E776-F8B7-43B3-93B8-ACBA70406527}" srcOrd="0" destOrd="0" presId="urn:microsoft.com/office/officeart/2005/8/layout/radial5"/>
    <dgm:cxn modelId="{B9A77365-10D8-4825-8764-E6D90A4CE5D5}" type="presOf" srcId="{73205359-3D1D-4C3A-A28D-36A63E3D7A1E}" destId="{0EAD05A7-087E-4D0C-9484-77B03E6EEC73}" srcOrd="1" destOrd="0" presId="urn:microsoft.com/office/officeart/2005/8/layout/radial5"/>
    <dgm:cxn modelId="{B04764FE-93C8-4904-8074-DAA787F77C81}" type="presOf" srcId="{56F4BA2A-FEAD-41B3-B7D9-AD09CA73D97D}" destId="{88A188AA-AF2E-4BFC-8BF8-3B50AB7839FF}" srcOrd="0" destOrd="0" presId="urn:microsoft.com/office/officeart/2005/8/layout/radial5"/>
    <dgm:cxn modelId="{E8971563-C1BF-4490-9B83-E49A0917D82F}" type="presOf" srcId="{6FA47167-96EF-461F-A401-62DFAD05763E}" destId="{FD2CF90E-749D-4487-B2F6-B96AAFB181D2}" srcOrd="0" destOrd="0" presId="urn:microsoft.com/office/officeart/2005/8/layout/radial5"/>
    <dgm:cxn modelId="{3354C584-24AA-48F1-BA1C-B5213FD957F0}" srcId="{3BE3FD29-D690-49E8-B9C6-A43EC1913280}" destId="{11F51948-9044-493D-B156-005CC76B9114}" srcOrd="0" destOrd="0" parTransId="{CB933F6E-986B-41C8-94A6-45D77BA88A33}" sibTransId="{C915DE84-1CE9-43E1-89D9-9A41DEBC91C1}"/>
    <dgm:cxn modelId="{ACB4A7B8-431A-4E4E-A482-5918DA1A2E28}" type="presOf" srcId="{CB933F6E-986B-41C8-94A6-45D77BA88A33}" destId="{8FDC9340-CBDD-4F38-A5CC-3C17C34FBED0}" srcOrd="0" destOrd="0" presId="urn:microsoft.com/office/officeart/2005/8/layout/radial5"/>
    <dgm:cxn modelId="{B13B9B53-E2B3-402C-B27B-FE6F7D2B5791}" type="presOf" srcId="{CB933F6E-986B-41C8-94A6-45D77BA88A33}" destId="{32C64198-6259-4C59-B612-BE84F556202F}" srcOrd="1" destOrd="0" presId="urn:microsoft.com/office/officeart/2005/8/layout/radial5"/>
    <dgm:cxn modelId="{94F60A67-D029-43C5-87DF-73966E3C8B8E}" type="presOf" srcId="{2345F926-5DA4-4C20-820E-3679536B0E00}" destId="{EC0893C3-FE23-482A-ABC5-231EE217FFE0}" srcOrd="0" destOrd="0" presId="urn:microsoft.com/office/officeart/2005/8/layout/radial5"/>
    <dgm:cxn modelId="{27A6AFE1-E9E3-4892-B1B2-7B6F33BD6CD8}" srcId="{3BE3FD29-D690-49E8-B9C6-A43EC1913280}" destId="{46E401C3-E223-4E25-987A-226A8ABC770A}" srcOrd="2" destOrd="0" parTransId="{77BA2472-D3A4-461E-8D40-C4F8E48090B6}" sibTransId="{764DAB0E-B719-4648-9898-A6DE0D74D902}"/>
    <dgm:cxn modelId="{979E38BA-2E36-44B1-AE8A-B7022B38A65E}" type="presOf" srcId="{73205359-3D1D-4C3A-A28D-36A63E3D7A1E}" destId="{7C2B1336-3C6B-47A9-8070-A9061585F37A}" srcOrd="0" destOrd="0" presId="urn:microsoft.com/office/officeart/2005/8/layout/radial5"/>
    <dgm:cxn modelId="{E582195A-7697-49FA-BE09-E1A6299A997F}" type="presOf" srcId="{77BA2472-D3A4-461E-8D40-C4F8E48090B6}" destId="{60AB7E42-DBDB-4A2F-9F27-D878F0B0E135}" srcOrd="1" destOrd="0" presId="urn:microsoft.com/office/officeart/2005/8/layout/radial5"/>
    <dgm:cxn modelId="{B7F698F6-8AEC-4F6F-B458-4EB8EBB66827}" type="presOf" srcId="{77BA2472-D3A4-461E-8D40-C4F8E48090B6}" destId="{BB3D3009-C049-40C7-8372-DC38C314A4F0}" srcOrd="0" destOrd="0" presId="urn:microsoft.com/office/officeart/2005/8/layout/radial5"/>
    <dgm:cxn modelId="{B3BF19B4-7E4D-4577-B909-8F686DF7AFC0}" type="presOf" srcId="{11F51948-9044-493D-B156-005CC76B9114}" destId="{0372DCC8-7299-4FD7-B042-196F0A04AC4E}" srcOrd="0" destOrd="0" presId="urn:microsoft.com/office/officeart/2005/8/layout/radial5"/>
    <dgm:cxn modelId="{C8036965-E055-4E7C-B31B-5143BE4C74D0}" srcId="{6FA47167-96EF-461F-A401-62DFAD05763E}" destId="{3BE3FD29-D690-49E8-B9C6-A43EC1913280}" srcOrd="0" destOrd="0" parTransId="{0EBF39CB-BD06-4A1F-A17D-A285C122A9E6}" sibTransId="{31E6E3C0-D4D1-45F3-8AA1-83B998719D8D}"/>
    <dgm:cxn modelId="{C1DB7E57-F6AE-4EC3-B0B5-5F3DEDFB4B2F}" type="presOf" srcId="{7FB27901-5F72-45D1-8A75-4E2244E1ACA1}" destId="{F0D42D32-3622-4E74-9753-07DF64EF4305}" srcOrd="1" destOrd="0" presId="urn:microsoft.com/office/officeart/2005/8/layout/radial5"/>
    <dgm:cxn modelId="{16D673DF-2D25-408C-8E8B-D4C3F8804E36}" srcId="{3BE3FD29-D690-49E8-B9C6-A43EC1913280}" destId="{56F4BA2A-FEAD-41B3-B7D9-AD09CA73D97D}" srcOrd="3" destOrd="0" parTransId="{7FB27901-5F72-45D1-8A75-4E2244E1ACA1}" sibTransId="{3C244DD1-0AD7-4D3A-B21D-5E39CD35E9B3}"/>
    <dgm:cxn modelId="{A5CF7544-8696-4B85-B921-5809D2F105B9}" srcId="{3BE3FD29-D690-49E8-B9C6-A43EC1913280}" destId="{7725D74D-50B0-48FE-ABC0-43877B0554FB}" srcOrd="1" destOrd="0" parTransId="{2345F926-5DA4-4C20-820E-3679536B0E00}" sibTransId="{B5AF475C-5745-4BD0-96F4-A44E99FBE3D1}"/>
    <dgm:cxn modelId="{53C4D858-8F03-41B4-B830-475538E6ADA0}" type="presOf" srcId="{7FB27901-5F72-45D1-8A75-4E2244E1ACA1}" destId="{DD8D4B3D-220A-402B-8CD7-38F172E895B9}" srcOrd="0" destOrd="0" presId="urn:microsoft.com/office/officeart/2005/8/layout/radial5"/>
    <dgm:cxn modelId="{5FA38DD7-9731-41A9-95A7-EE3871394956}" type="presOf" srcId="{5AA469BF-154B-4F42-9418-E888CA0C0A1E}" destId="{B65EC099-7816-48BA-B3D6-F821882729FB}" srcOrd="0" destOrd="0" presId="urn:microsoft.com/office/officeart/2005/8/layout/radial5"/>
    <dgm:cxn modelId="{35C57782-6667-44EE-BE2C-599976FD3372}" type="presOf" srcId="{3BE3FD29-D690-49E8-B9C6-A43EC1913280}" destId="{27FC2EDE-06C2-4281-9C4F-CEA78F110373}" srcOrd="0" destOrd="0" presId="urn:microsoft.com/office/officeart/2005/8/layout/radial5"/>
    <dgm:cxn modelId="{78BC93F1-A0AF-41AB-AA30-60E9F8112CE9}" type="presParOf" srcId="{FD2CF90E-749D-4487-B2F6-B96AAFB181D2}" destId="{27FC2EDE-06C2-4281-9C4F-CEA78F110373}" srcOrd="0" destOrd="0" presId="urn:microsoft.com/office/officeart/2005/8/layout/radial5"/>
    <dgm:cxn modelId="{0532FAB1-3CCC-43B9-9C48-CF38AFAB713F}" type="presParOf" srcId="{FD2CF90E-749D-4487-B2F6-B96AAFB181D2}" destId="{8FDC9340-CBDD-4F38-A5CC-3C17C34FBED0}" srcOrd="1" destOrd="0" presId="urn:microsoft.com/office/officeart/2005/8/layout/radial5"/>
    <dgm:cxn modelId="{15EB0F34-3069-4944-A6D5-B358FA96CEB3}" type="presParOf" srcId="{8FDC9340-CBDD-4F38-A5CC-3C17C34FBED0}" destId="{32C64198-6259-4C59-B612-BE84F556202F}" srcOrd="0" destOrd="0" presId="urn:microsoft.com/office/officeart/2005/8/layout/radial5"/>
    <dgm:cxn modelId="{90209F07-33AB-4700-83D5-A9C859530C29}" type="presParOf" srcId="{FD2CF90E-749D-4487-B2F6-B96AAFB181D2}" destId="{0372DCC8-7299-4FD7-B042-196F0A04AC4E}" srcOrd="2" destOrd="0" presId="urn:microsoft.com/office/officeart/2005/8/layout/radial5"/>
    <dgm:cxn modelId="{58800FB3-4FDF-4EED-BE03-932C36996D13}" type="presParOf" srcId="{FD2CF90E-749D-4487-B2F6-B96AAFB181D2}" destId="{EC0893C3-FE23-482A-ABC5-231EE217FFE0}" srcOrd="3" destOrd="0" presId="urn:microsoft.com/office/officeart/2005/8/layout/radial5"/>
    <dgm:cxn modelId="{E6384819-CE53-41B5-892A-146E92C3CC06}" type="presParOf" srcId="{EC0893C3-FE23-482A-ABC5-231EE217FFE0}" destId="{540E3A92-D30A-4598-B29A-5A7A28E48C76}" srcOrd="0" destOrd="0" presId="urn:microsoft.com/office/officeart/2005/8/layout/radial5"/>
    <dgm:cxn modelId="{56E24B03-62FF-45DA-8B36-078F0F8CD109}" type="presParOf" srcId="{FD2CF90E-749D-4487-B2F6-B96AAFB181D2}" destId="{0BF88538-C823-4857-A786-7A646917B962}" srcOrd="4" destOrd="0" presId="urn:microsoft.com/office/officeart/2005/8/layout/radial5"/>
    <dgm:cxn modelId="{2CC56335-7328-46AD-A018-9CAD0EDBD58E}" type="presParOf" srcId="{FD2CF90E-749D-4487-B2F6-B96AAFB181D2}" destId="{BB3D3009-C049-40C7-8372-DC38C314A4F0}" srcOrd="5" destOrd="0" presId="urn:microsoft.com/office/officeart/2005/8/layout/radial5"/>
    <dgm:cxn modelId="{D4E3B927-45CF-4EF1-B0DB-1537CE148B80}" type="presParOf" srcId="{BB3D3009-C049-40C7-8372-DC38C314A4F0}" destId="{60AB7E42-DBDB-4A2F-9F27-D878F0B0E135}" srcOrd="0" destOrd="0" presId="urn:microsoft.com/office/officeart/2005/8/layout/radial5"/>
    <dgm:cxn modelId="{14CDE112-0124-4437-8450-D14B1828AEB9}" type="presParOf" srcId="{FD2CF90E-749D-4487-B2F6-B96AAFB181D2}" destId="{6DD1E776-F8B7-43B3-93B8-ACBA70406527}" srcOrd="6" destOrd="0" presId="urn:microsoft.com/office/officeart/2005/8/layout/radial5"/>
    <dgm:cxn modelId="{C2268F2F-D852-4EBD-830F-06CC43B3EF8D}" type="presParOf" srcId="{FD2CF90E-749D-4487-B2F6-B96AAFB181D2}" destId="{DD8D4B3D-220A-402B-8CD7-38F172E895B9}" srcOrd="7" destOrd="0" presId="urn:microsoft.com/office/officeart/2005/8/layout/radial5"/>
    <dgm:cxn modelId="{7CA87135-7883-4DF8-8659-545CD1411D3F}" type="presParOf" srcId="{DD8D4B3D-220A-402B-8CD7-38F172E895B9}" destId="{F0D42D32-3622-4E74-9753-07DF64EF4305}" srcOrd="0" destOrd="0" presId="urn:microsoft.com/office/officeart/2005/8/layout/radial5"/>
    <dgm:cxn modelId="{641423AB-406B-4A6B-AFD8-227CBD2F3AE8}" type="presParOf" srcId="{FD2CF90E-749D-4487-B2F6-B96AAFB181D2}" destId="{88A188AA-AF2E-4BFC-8BF8-3B50AB7839FF}" srcOrd="8" destOrd="0" presId="urn:microsoft.com/office/officeart/2005/8/layout/radial5"/>
    <dgm:cxn modelId="{A3E5801D-D740-4C95-B37E-E20C838F66DC}" type="presParOf" srcId="{FD2CF90E-749D-4487-B2F6-B96AAFB181D2}" destId="{7C2B1336-3C6B-47A9-8070-A9061585F37A}" srcOrd="9" destOrd="0" presId="urn:microsoft.com/office/officeart/2005/8/layout/radial5"/>
    <dgm:cxn modelId="{AD87398B-7B54-4E3D-8AF3-531BAD81EF40}" type="presParOf" srcId="{7C2B1336-3C6B-47A9-8070-A9061585F37A}" destId="{0EAD05A7-087E-4D0C-9484-77B03E6EEC73}" srcOrd="0" destOrd="0" presId="urn:microsoft.com/office/officeart/2005/8/layout/radial5"/>
    <dgm:cxn modelId="{A8FAE900-9AB2-46AC-9D45-578B6F773BD0}" type="presParOf" srcId="{FD2CF90E-749D-4487-B2F6-B96AAFB181D2}" destId="{B65EC099-7816-48BA-B3D6-F821882729F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5B57B4-7DF8-4E84-9EA2-E27A5DBD2BF7}" type="doc">
      <dgm:prSet loTypeId="urn:microsoft.com/office/officeart/2005/8/layout/arrow2" loCatId="process" qsTypeId="urn:microsoft.com/office/officeart/2005/8/quickstyle/3d1" qsCatId="3D" csTypeId="urn:microsoft.com/office/officeart/2005/8/colors/colorful4" csCatId="colorful" phldr="1"/>
      <dgm:spPr/>
    </dgm:pt>
    <dgm:pt modelId="{511730C1-F556-4187-8BDD-03E19A6FE2DA}">
      <dgm:prSet phldrT="[Text]" custT="1"/>
      <dgm:spPr/>
      <dgm:t>
        <a:bodyPr/>
        <a:lstStyle/>
        <a:p>
          <a:pPr algn="ctr" rtl="1"/>
          <a:r>
            <a:rPr lang="fa-IR" sz="2000" dirty="0" smtClean="0">
              <a:cs typeface="B Homa" pitchFamily="2" charset="-78"/>
            </a:rPr>
            <a:t>کنترل های پیشگیرانه</a:t>
          </a:r>
          <a:endParaRPr lang="fa-IR" sz="2000" dirty="0">
            <a:cs typeface="B Homa" pitchFamily="2" charset="-78"/>
          </a:endParaRPr>
        </a:p>
      </dgm:t>
    </dgm:pt>
    <dgm:pt modelId="{1B30A1DE-23A8-4D0D-A32E-28FA65B642E3}" type="parTrans" cxnId="{1E60DCA1-9F65-4F67-991D-6D466789C70E}">
      <dgm:prSet/>
      <dgm:spPr/>
      <dgm:t>
        <a:bodyPr/>
        <a:lstStyle/>
        <a:p>
          <a:pPr rtl="1"/>
          <a:endParaRPr lang="fa-IR">
            <a:cs typeface="B Homa" pitchFamily="2" charset="-78"/>
          </a:endParaRPr>
        </a:p>
      </dgm:t>
    </dgm:pt>
    <dgm:pt modelId="{D8E5B020-0EC1-4E7B-841C-9C5128D7F375}" type="sibTrans" cxnId="{1E60DCA1-9F65-4F67-991D-6D466789C70E}">
      <dgm:prSet/>
      <dgm:spPr/>
      <dgm:t>
        <a:bodyPr/>
        <a:lstStyle/>
        <a:p>
          <a:pPr rtl="1"/>
          <a:endParaRPr lang="fa-IR">
            <a:cs typeface="B Homa" pitchFamily="2" charset="-78"/>
          </a:endParaRPr>
        </a:p>
      </dgm:t>
    </dgm:pt>
    <dgm:pt modelId="{97A418CB-FCAE-4569-B749-6689582D13EB}">
      <dgm:prSet phldrT="[Text]" custT="1"/>
      <dgm:spPr/>
      <dgm:t>
        <a:bodyPr/>
        <a:lstStyle/>
        <a:p>
          <a:pPr algn="ctr" rtl="1"/>
          <a:r>
            <a:rPr lang="fa-IR" sz="2000" dirty="0" smtClean="0">
              <a:cs typeface="B Homa" pitchFamily="2" charset="-78"/>
            </a:rPr>
            <a:t>کنترل های کشف کننده</a:t>
          </a:r>
          <a:endParaRPr lang="fa-IR" sz="2000" dirty="0">
            <a:cs typeface="B Homa" pitchFamily="2" charset="-78"/>
          </a:endParaRPr>
        </a:p>
      </dgm:t>
    </dgm:pt>
    <dgm:pt modelId="{F30DC332-9D68-4D85-BED8-568409B2C9CA}" type="parTrans" cxnId="{E1EC9C70-7B98-4789-9573-0FEC6588D0DE}">
      <dgm:prSet/>
      <dgm:spPr/>
      <dgm:t>
        <a:bodyPr/>
        <a:lstStyle/>
        <a:p>
          <a:pPr rtl="1"/>
          <a:endParaRPr lang="fa-IR">
            <a:cs typeface="B Homa" pitchFamily="2" charset="-78"/>
          </a:endParaRPr>
        </a:p>
      </dgm:t>
    </dgm:pt>
    <dgm:pt modelId="{EB3CC681-70CF-4ABC-AE43-C0E4A2C469C6}" type="sibTrans" cxnId="{E1EC9C70-7B98-4789-9573-0FEC6588D0DE}">
      <dgm:prSet/>
      <dgm:spPr/>
      <dgm:t>
        <a:bodyPr/>
        <a:lstStyle/>
        <a:p>
          <a:pPr rtl="1"/>
          <a:endParaRPr lang="fa-IR">
            <a:cs typeface="B Homa" pitchFamily="2" charset="-78"/>
          </a:endParaRPr>
        </a:p>
      </dgm:t>
    </dgm:pt>
    <dgm:pt modelId="{9C5B2E51-6BBA-4725-B2AE-CD84084658D8}">
      <dgm:prSet phldrT="[Text]" custT="1"/>
      <dgm:spPr/>
      <dgm:t>
        <a:bodyPr/>
        <a:lstStyle/>
        <a:p>
          <a:pPr algn="ctr" rtl="1"/>
          <a:r>
            <a:rPr lang="fa-IR" sz="2000" dirty="0" smtClean="0">
              <a:cs typeface="B Homa" pitchFamily="2" charset="-78"/>
            </a:rPr>
            <a:t>کنترل های اصلاح کننده</a:t>
          </a:r>
          <a:endParaRPr lang="fa-IR" sz="2000" dirty="0">
            <a:cs typeface="B Homa" pitchFamily="2" charset="-78"/>
          </a:endParaRPr>
        </a:p>
      </dgm:t>
    </dgm:pt>
    <dgm:pt modelId="{2AACA898-1F09-4116-9CBF-6242F359ED99}" type="parTrans" cxnId="{1010487C-15FE-4FAF-B0FE-AA3A5929D552}">
      <dgm:prSet/>
      <dgm:spPr/>
      <dgm:t>
        <a:bodyPr/>
        <a:lstStyle/>
        <a:p>
          <a:pPr rtl="1"/>
          <a:endParaRPr lang="fa-IR">
            <a:cs typeface="B Homa" pitchFamily="2" charset="-78"/>
          </a:endParaRPr>
        </a:p>
      </dgm:t>
    </dgm:pt>
    <dgm:pt modelId="{FB2710F6-C2C8-4AEA-89B0-BF0C1515F0F5}" type="sibTrans" cxnId="{1010487C-15FE-4FAF-B0FE-AA3A5929D552}">
      <dgm:prSet/>
      <dgm:spPr/>
      <dgm:t>
        <a:bodyPr/>
        <a:lstStyle/>
        <a:p>
          <a:pPr rtl="1"/>
          <a:endParaRPr lang="fa-IR">
            <a:cs typeface="B Homa" pitchFamily="2" charset="-78"/>
          </a:endParaRPr>
        </a:p>
      </dgm:t>
    </dgm:pt>
    <dgm:pt modelId="{F88563F5-C8C7-483C-AAA5-2341EE1C4403}" type="pres">
      <dgm:prSet presAssocID="{845B57B4-7DF8-4E84-9EA2-E27A5DBD2BF7}" presName="arrowDiagram" presStyleCnt="0">
        <dgm:presLayoutVars>
          <dgm:chMax val="5"/>
          <dgm:dir val="rev"/>
          <dgm:resizeHandles val="exact"/>
        </dgm:presLayoutVars>
      </dgm:prSet>
      <dgm:spPr/>
    </dgm:pt>
    <dgm:pt modelId="{A041C0D9-1343-43F9-9FA6-18A57F449B86}" type="pres">
      <dgm:prSet presAssocID="{845B57B4-7DF8-4E84-9EA2-E27A5DBD2BF7}" presName="arrow" presStyleLbl="bgShp" presStyleIdx="0" presStyleCnt="1" custAng="14649922"/>
      <dgm:spPr/>
    </dgm:pt>
    <dgm:pt modelId="{B5DF2D3A-7499-4139-9BB6-DAB2A38A12CC}" type="pres">
      <dgm:prSet presAssocID="{845B57B4-7DF8-4E84-9EA2-E27A5DBD2BF7}" presName="arrowDiagram3" presStyleCnt="0"/>
      <dgm:spPr/>
    </dgm:pt>
    <dgm:pt modelId="{8C375CD2-B597-47C3-BE65-D2471BF085DB}" type="pres">
      <dgm:prSet presAssocID="{511730C1-F556-4187-8BDD-03E19A6FE2DA}" presName="bullet3a" presStyleLbl="node1" presStyleIdx="0" presStyleCnt="3" custLinFactX="1200000" custLinFactY="200000" custLinFactNeighborX="1229622" custLinFactNeighborY="292482"/>
      <dgm:spPr>
        <a:solidFill>
          <a:schemeClr val="bg2">
            <a:lumMod val="75000"/>
          </a:schemeClr>
        </a:solidFill>
      </dgm:spPr>
    </dgm:pt>
    <dgm:pt modelId="{3DFEE561-2AF1-4490-8AB6-AF483C5551B1}" type="pres">
      <dgm:prSet presAssocID="{511730C1-F556-4187-8BDD-03E19A6FE2DA}" presName="textBox3a" presStyleLbl="revTx" presStyleIdx="0" presStyleCnt="3" custScaleX="189973" custScaleY="38582" custLinFactX="250475" custLinFactNeighborX="300000" custLinFactNeighborY="585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A6225C-9103-49BB-AD0F-78766ED0A869}" type="pres">
      <dgm:prSet presAssocID="{97A418CB-FCAE-4569-B749-6689582D13EB}" presName="bullet3b" presStyleLbl="node1" presStyleIdx="1" presStyleCnt="3" custLinFactX="100000" custLinFactY="100000" custLinFactNeighborX="141051" custLinFactNeighborY="120180"/>
      <dgm:spPr/>
    </dgm:pt>
    <dgm:pt modelId="{4E57CEC5-0741-4BCF-9E5E-446067E770DC}" type="pres">
      <dgm:prSet presAssocID="{97A418CB-FCAE-4569-B749-6689582D13EB}" presName="textBox3b" presStyleLbl="revTx" presStyleIdx="1" presStyleCnt="3" custLinFactX="59878" custLinFactNeighborX="100000" custLinFactNeighborY="359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6C7394-FDB7-4BEC-9243-FCD3586FDE51}" type="pres">
      <dgm:prSet presAssocID="{9C5B2E51-6BBA-4725-B2AE-CD84084658D8}" presName="bullet3c" presStyleLbl="node1" presStyleIdx="2" presStyleCnt="3" custLinFactX="-289448" custLinFactNeighborX="-300000" custLinFactNeighborY="-37035"/>
      <dgm:spPr/>
    </dgm:pt>
    <dgm:pt modelId="{0366A2A2-261C-4F53-BD43-254ED9F2DEE0}" type="pres">
      <dgm:prSet presAssocID="{9C5B2E51-6BBA-4725-B2AE-CD84084658D8}" presName="textBox3c" presStyleLbl="revTx" presStyleIdx="2" presStyleCnt="3" custLinFactNeighborX="-38194" custLinFactNeighborY="-1778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0577579-E058-4C47-B6F4-FFF9711BB6B0}" type="presOf" srcId="{511730C1-F556-4187-8BDD-03E19A6FE2DA}" destId="{3DFEE561-2AF1-4490-8AB6-AF483C5551B1}" srcOrd="0" destOrd="0" presId="urn:microsoft.com/office/officeart/2005/8/layout/arrow2"/>
    <dgm:cxn modelId="{1E60DCA1-9F65-4F67-991D-6D466789C70E}" srcId="{845B57B4-7DF8-4E84-9EA2-E27A5DBD2BF7}" destId="{511730C1-F556-4187-8BDD-03E19A6FE2DA}" srcOrd="0" destOrd="0" parTransId="{1B30A1DE-23A8-4D0D-A32E-28FA65B642E3}" sibTransId="{D8E5B020-0EC1-4E7B-841C-9C5128D7F375}"/>
    <dgm:cxn modelId="{DC0635F5-D212-4AB9-B3EF-16A6970CCA1A}" type="presOf" srcId="{9C5B2E51-6BBA-4725-B2AE-CD84084658D8}" destId="{0366A2A2-261C-4F53-BD43-254ED9F2DEE0}" srcOrd="0" destOrd="0" presId="urn:microsoft.com/office/officeart/2005/8/layout/arrow2"/>
    <dgm:cxn modelId="{E1EC9C70-7B98-4789-9573-0FEC6588D0DE}" srcId="{845B57B4-7DF8-4E84-9EA2-E27A5DBD2BF7}" destId="{97A418CB-FCAE-4569-B749-6689582D13EB}" srcOrd="1" destOrd="0" parTransId="{F30DC332-9D68-4D85-BED8-568409B2C9CA}" sibTransId="{EB3CC681-70CF-4ABC-AE43-C0E4A2C469C6}"/>
    <dgm:cxn modelId="{1010487C-15FE-4FAF-B0FE-AA3A5929D552}" srcId="{845B57B4-7DF8-4E84-9EA2-E27A5DBD2BF7}" destId="{9C5B2E51-6BBA-4725-B2AE-CD84084658D8}" srcOrd="2" destOrd="0" parTransId="{2AACA898-1F09-4116-9CBF-6242F359ED99}" sibTransId="{FB2710F6-C2C8-4AEA-89B0-BF0C1515F0F5}"/>
    <dgm:cxn modelId="{773BF419-7CA9-4E8E-A280-BFE25E2B53D3}" type="presOf" srcId="{97A418CB-FCAE-4569-B749-6689582D13EB}" destId="{4E57CEC5-0741-4BCF-9E5E-446067E770DC}" srcOrd="0" destOrd="0" presId="urn:microsoft.com/office/officeart/2005/8/layout/arrow2"/>
    <dgm:cxn modelId="{6805736D-CC2F-4C5C-8A9E-80A7F50037EE}" type="presOf" srcId="{845B57B4-7DF8-4E84-9EA2-E27A5DBD2BF7}" destId="{F88563F5-C8C7-483C-AAA5-2341EE1C4403}" srcOrd="0" destOrd="0" presId="urn:microsoft.com/office/officeart/2005/8/layout/arrow2"/>
    <dgm:cxn modelId="{8489667E-B6F5-4C88-82DF-48845BAB53EB}" type="presParOf" srcId="{F88563F5-C8C7-483C-AAA5-2341EE1C4403}" destId="{A041C0D9-1343-43F9-9FA6-18A57F449B86}" srcOrd="0" destOrd="0" presId="urn:microsoft.com/office/officeart/2005/8/layout/arrow2"/>
    <dgm:cxn modelId="{F2CBC9DF-63B8-414E-BA3D-D8C928865E9F}" type="presParOf" srcId="{F88563F5-C8C7-483C-AAA5-2341EE1C4403}" destId="{B5DF2D3A-7499-4139-9BB6-DAB2A38A12CC}" srcOrd="1" destOrd="0" presId="urn:microsoft.com/office/officeart/2005/8/layout/arrow2"/>
    <dgm:cxn modelId="{0D19B93B-4197-488D-B6DB-34D809E861FB}" type="presParOf" srcId="{B5DF2D3A-7499-4139-9BB6-DAB2A38A12CC}" destId="{8C375CD2-B597-47C3-BE65-D2471BF085DB}" srcOrd="0" destOrd="0" presId="urn:microsoft.com/office/officeart/2005/8/layout/arrow2"/>
    <dgm:cxn modelId="{F713F9AC-EF7A-4F64-8511-6F45712C7A34}" type="presParOf" srcId="{B5DF2D3A-7499-4139-9BB6-DAB2A38A12CC}" destId="{3DFEE561-2AF1-4490-8AB6-AF483C5551B1}" srcOrd="1" destOrd="0" presId="urn:microsoft.com/office/officeart/2005/8/layout/arrow2"/>
    <dgm:cxn modelId="{5EF7125D-3B80-4F0D-A927-9A425D198FD2}" type="presParOf" srcId="{B5DF2D3A-7499-4139-9BB6-DAB2A38A12CC}" destId="{29A6225C-9103-49BB-AD0F-78766ED0A869}" srcOrd="2" destOrd="0" presId="urn:microsoft.com/office/officeart/2005/8/layout/arrow2"/>
    <dgm:cxn modelId="{78E618C4-76C7-4B91-9DE9-567DED91E753}" type="presParOf" srcId="{B5DF2D3A-7499-4139-9BB6-DAB2A38A12CC}" destId="{4E57CEC5-0741-4BCF-9E5E-446067E770DC}" srcOrd="3" destOrd="0" presId="urn:microsoft.com/office/officeart/2005/8/layout/arrow2"/>
    <dgm:cxn modelId="{903072F7-4D85-4C0C-B4B8-6C7BB1F5D33B}" type="presParOf" srcId="{B5DF2D3A-7499-4139-9BB6-DAB2A38A12CC}" destId="{D36C7394-FDB7-4BEC-9243-FCD3586FDE51}" srcOrd="4" destOrd="0" presId="urn:microsoft.com/office/officeart/2005/8/layout/arrow2"/>
    <dgm:cxn modelId="{9E02E26E-1712-4265-812E-CFE2CD99E81E}" type="presParOf" srcId="{B5DF2D3A-7499-4139-9BB6-DAB2A38A12CC}" destId="{0366A2A2-261C-4F53-BD43-254ED9F2DEE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D122C-FDA6-40F0-AA57-4C1F0464DFE8}">
      <dsp:nvSpPr>
        <dsp:cNvPr id="0" name=""/>
        <dsp:cNvSpPr/>
      </dsp:nvSpPr>
      <dsp:spPr>
        <a:xfrm>
          <a:off x="2501763" y="1554286"/>
          <a:ext cx="1714512" cy="17145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450EB2C-C352-46DD-8E4F-B6540EDCC1F5}">
      <dsp:nvSpPr>
        <dsp:cNvPr id="0" name=""/>
        <dsp:cNvSpPr/>
      </dsp:nvSpPr>
      <dsp:spPr>
        <a:xfrm>
          <a:off x="2358894" y="714384"/>
          <a:ext cx="1988833" cy="1151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امنیت اطلاعات</a:t>
          </a:r>
          <a:endParaRPr lang="fa-IR" sz="2500" kern="12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sp:txBody>
      <dsp:txXfrm>
        <a:off x="2358894" y="714384"/>
        <a:ext cx="1988833" cy="1151172"/>
      </dsp:txXfrm>
    </dsp:sp>
    <dsp:sp modelId="{F0E626D8-7976-4BA2-A293-D5F9B1BD3BD4}">
      <dsp:nvSpPr>
        <dsp:cNvPr id="0" name=""/>
        <dsp:cNvSpPr/>
      </dsp:nvSpPr>
      <dsp:spPr>
        <a:xfrm>
          <a:off x="3153964" y="2027981"/>
          <a:ext cx="1714512" cy="17145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F25A862-1233-41AA-A1F4-9731C81504E9}">
      <dsp:nvSpPr>
        <dsp:cNvPr id="0" name=""/>
        <dsp:cNvSpPr/>
      </dsp:nvSpPr>
      <dsp:spPr>
        <a:xfrm>
          <a:off x="4644909" y="1785952"/>
          <a:ext cx="1783092" cy="12491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حفظ محرمانگی داده ها</a:t>
          </a:r>
          <a:endParaRPr lang="fa-IR" sz="2500" kern="12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sp:txBody>
      <dsp:txXfrm>
        <a:off x="4644909" y="1785952"/>
        <a:ext cx="1783092" cy="1249144"/>
      </dsp:txXfrm>
    </dsp:sp>
    <dsp:sp modelId="{03166EB7-A286-4157-8EFE-B9626223BF11}">
      <dsp:nvSpPr>
        <dsp:cNvPr id="0" name=""/>
        <dsp:cNvSpPr/>
      </dsp:nvSpPr>
      <dsp:spPr>
        <a:xfrm>
          <a:off x="2905017" y="2795103"/>
          <a:ext cx="1714512" cy="17145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702BFEC-FACD-4308-8151-6FCA8D690F8D}">
      <dsp:nvSpPr>
        <dsp:cNvPr id="0" name=""/>
        <dsp:cNvSpPr/>
      </dsp:nvSpPr>
      <dsp:spPr>
        <a:xfrm>
          <a:off x="4287709" y="3786210"/>
          <a:ext cx="1783092" cy="12491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حفظ حریم خصوصی</a:t>
          </a:r>
          <a:endParaRPr lang="fa-IR" sz="2500" kern="12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sp:txBody>
      <dsp:txXfrm>
        <a:off x="4287709" y="3786210"/>
        <a:ext cx="1783092" cy="1249144"/>
      </dsp:txXfrm>
    </dsp:sp>
    <dsp:sp modelId="{901D9CDF-E1AE-47F1-A87F-EE6F1099F0D7}">
      <dsp:nvSpPr>
        <dsp:cNvPr id="0" name=""/>
        <dsp:cNvSpPr/>
      </dsp:nvSpPr>
      <dsp:spPr>
        <a:xfrm>
          <a:off x="2098510" y="2795103"/>
          <a:ext cx="1714512" cy="17145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28B5918-2B47-4A39-9525-DA00004BB186}">
      <dsp:nvSpPr>
        <dsp:cNvPr id="0" name=""/>
        <dsp:cNvSpPr/>
      </dsp:nvSpPr>
      <dsp:spPr>
        <a:xfrm>
          <a:off x="501505" y="3786210"/>
          <a:ext cx="1783092" cy="12491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پردازش جامع</a:t>
          </a:r>
          <a:endParaRPr lang="fa-IR" sz="2500" kern="12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sp:txBody>
      <dsp:txXfrm>
        <a:off x="501505" y="3786210"/>
        <a:ext cx="1783092" cy="1249144"/>
      </dsp:txXfrm>
    </dsp:sp>
    <dsp:sp modelId="{93F1B8DB-D698-42AA-944C-9FA68DBBC822}">
      <dsp:nvSpPr>
        <dsp:cNvPr id="0" name=""/>
        <dsp:cNvSpPr/>
      </dsp:nvSpPr>
      <dsp:spPr>
        <a:xfrm>
          <a:off x="1849563" y="2027981"/>
          <a:ext cx="1714512" cy="171451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50D8656-A80F-44CD-AF11-002D67A37DB9}">
      <dsp:nvSpPr>
        <dsp:cNvPr id="0" name=""/>
        <dsp:cNvSpPr/>
      </dsp:nvSpPr>
      <dsp:spPr>
        <a:xfrm>
          <a:off x="498623" y="1857390"/>
          <a:ext cx="1503075" cy="12491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chemeClr val="accent2">
                  <a:lumMod val="60000"/>
                  <a:lumOff val="40000"/>
                </a:schemeClr>
              </a:solidFill>
              <a:cs typeface="B Koodak" pitchFamily="2" charset="-78"/>
            </a:rPr>
            <a:t>دسترسی پذیری</a:t>
          </a:r>
          <a:endParaRPr lang="fa-IR" sz="2500" kern="1200" dirty="0">
            <a:solidFill>
              <a:schemeClr val="accent2">
                <a:lumMod val="60000"/>
                <a:lumOff val="40000"/>
              </a:schemeClr>
            </a:solidFill>
            <a:cs typeface="B Koodak" pitchFamily="2" charset="-78"/>
          </a:endParaRPr>
        </a:p>
      </dsp:txBody>
      <dsp:txXfrm>
        <a:off x="498623" y="1857390"/>
        <a:ext cx="1503075" cy="1249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9D7E1-A3C2-4648-9B92-82508D189DBF}">
      <dsp:nvSpPr>
        <dsp:cNvPr id="0" name=""/>
        <dsp:cNvSpPr/>
      </dsp:nvSpPr>
      <dsp:spPr>
        <a:xfrm>
          <a:off x="7985779" y="607395"/>
          <a:ext cx="2333888" cy="9027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Mitra" pitchFamily="2" charset="-78"/>
            </a:rPr>
            <a:t>محرمانگی داده یا سیستم</a:t>
          </a:r>
          <a:endParaRPr lang="fa-IR" sz="2100" b="1" kern="1200" dirty="0">
            <a:cs typeface="B Mitra" pitchFamily="2" charset="-78"/>
          </a:endParaRPr>
        </a:p>
      </dsp:txBody>
      <dsp:txXfrm>
        <a:off x="7985779" y="607395"/>
        <a:ext cx="2333888" cy="902734"/>
      </dsp:txXfrm>
    </dsp:sp>
    <dsp:sp modelId="{8D593DD7-AA19-405B-A417-954E2D0A5F97}">
      <dsp:nvSpPr>
        <dsp:cNvPr id="0" name=""/>
        <dsp:cNvSpPr/>
      </dsp:nvSpPr>
      <dsp:spPr>
        <a:xfrm>
          <a:off x="7985779" y="1510129"/>
          <a:ext cx="2333888" cy="29831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Low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>
              <a:cs typeface="B Mitra" pitchFamily="2" charset="-78"/>
            </a:rPr>
            <a:t>عبارت است از حفاظت از اطلاعات در مقابل خوانده شدن یا نسخه‌برداری توسط اشخاصی که از جانب مالک آن اطلاعات مجوز دسترسی به آن را ندارند. </a:t>
          </a:r>
          <a:endParaRPr lang="fa-IR" sz="2100" kern="1200" dirty="0">
            <a:cs typeface="B Mitra" pitchFamily="2" charset="-78"/>
          </a:endParaRPr>
        </a:p>
      </dsp:txBody>
      <dsp:txXfrm>
        <a:off x="7985779" y="1510129"/>
        <a:ext cx="2333888" cy="2983128"/>
      </dsp:txXfrm>
    </dsp:sp>
    <dsp:sp modelId="{9CDBF7C4-61CC-4F96-9DD3-06EF61CB4B49}">
      <dsp:nvSpPr>
        <dsp:cNvPr id="0" name=""/>
        <dsp:cNvSpPr/>
      </dsp:nvSpPr>
      <dsp:spPr>
        <a:xfrm>
          <a:off x="5325146" y="607395"/>
          <a:ext cx="2333888" cy="902734"/>
        </a:xfrm>
        <a:prstGeom prst="rect">
          <a:avLst/>
        </a:prstGeom>
        <a:gradFill rotWithShape="0">
          <a:gsLst>
            <a:gs pos="0">
              <a:schemeClr val="accent5">
                <a:hueOff val="2003568"/>
                <a:satOff val="-8793"/>
                <a:lumOff val="2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003568"/>
                <a:satOff val="-8793"/>
                <a:lumOff val="2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003568"/>
                <a:satOff val="-8793"/>
                <a:lumOff val="2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Mitra" pitchFamily="2" charset="-78"/>
            </a:rPr>
            <a:t>حفظ حریم خصوصی</a:t>
          </a:r>
          <a:endParaRPr lang="fa-IR" sz="2100" b="1" kern="1200" dirty="0">
            <a:cs typeface="B Mitra" pitchFamily="2" charset="-78"/>
          </a:endParaRPr>
        </a:p>
      </dsp:txBody>
      <dsp:txXfrm>
        <a:off x="5325146" y="607395"/>
        <a:ext cx="2333888" cy="902734"/>
      </dsp:txXfrm>
    </dsp:sp>
    <dsp:sp modelId="{6CA4BBF0-2030-4887-BE8C-50FA93819A47}">
      <dsp:nvSpPr>
        <dsp:cNvPr id="0" name=""/>
        <dsp:cNvSpPr/>
      </dsp:nvSpPr>
      <dsp:spPr>
        <a:xfrm>
          <a:off x="5325146" y="1510129"/>
          <a:ext cx="2333888" cy="2983128"/>
        </a:xfrm>
        <a:prstGeom prst="rect">
          <a:avLst/>
        </a:prstGeom>
        <a:solidFill>
          <a:schemeClr val="accent5">
            <a:tint val="40000"/>
            <a:alpha val="90000"/>
            <a:hueOff val="1942688"/>
            <a:satOff val="-6081"/>
            <a:lumOff val="40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942688"/>
              <a:satOff val="-6081"/>
              <a:lumOff val="4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Low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>
              <a:cs typeface="B Mitra" pitchFamily="2" charset="-78"/>
            </a:rPr>
            <a:t>عبارت است از اتخاذ تدابیری که از حریم شخصی افراد محافظت می کند.</a:t>
          </a:r>
          <a:endParaRPr lang="fa-IR" sz="2100" kern="1200" dirty="0">
            <a:cs typeface="B Mitra" pitchFamily="2" charset="-78"/>
          </a:endParaRPr>
        </a:p>
      </dsp:txBody>
      <dsp:txXfrm>
        <a:off x="5325146" y="1510129"/>
        <a:ext cx="2333888" cy="2983128"/>
      </dsp:txXfrm>
    </dsp:sp>
    <dsp:sp modelId="{98893449-534B-4CC5-B0B8-196BB2DBAB48}">
      <dsp:nvSpPr>
        <dsp:cNvPr id="0" name=""/>
        <dsp:cNvSpPr/>
      </dsp:nvSpPr>
      <dsp:spPr>
        <a:xfrm>
          <a:off x="2664514" y="607395"/>
          <a:ext cx="2333888" cy="902734"/>
        </a:xfrm>
        <a:prstGeom prst="rect">
          <a:avLst/>
        </a:prstGeom>
        <a:gradFill rotWithShape="0">
          <a:gsLst>
            <a:gs pos="0">
              <a:schemeClr val="accent5">
                <a:hueOff val="4007135"/>
                <a:satOff val="-17587"/>
                <a:lumOff val="5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007135"/>
                <a:satOff val="-17587"/>
                <a:lumOff val="5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007135"/>
                <a:satOff val="-17587"/>
                <a:lumOff val="5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Mitra" pitchFamily="2" charset="-78"/>
            </a:rPr>
            <a:t>جامعیت و درستی</a:t>
          </a:r>
          <a:endParaRPr lang="fa-IR" sz="2100" b="1" kern="1200" dirty="0">
            <a:cs typeface="B Mitra" pitchFamily="2" charset="-78"/>
          </a:endParaRPr>
        </a:p>
      </dsp:txBody>
      <dsp:txXfrm>
        <a:off x="2664514" y="607395"/>
        <a:ext cx="2333888" cy="902734"/>
      </dsp:txXfrm>
    </dsp:sp>
    <dsp:sp modelId="{B16B0229-7CAF-43FB-8329-3AC02ACE36BD}">
      <dsp:nvSpPr>
        <dsp:cNvPr id="0" name=""/>
        <dsp:cNvSpPr/>
      </dsp:nvSpPr>
      <dsp:spPr>
        <a:xfrm>
          <a:off x="2664514" y="1510129"/>
          <a:ext cx="2333888" cy="2983128"/>
        </a:xfrm>
        <a:prstGeom prst="rect">
          <a:avLst/>
        </a:prstGeom>
        <a:solidFill>
          <a:schemeClr val="accent5">
            <a:tint val="40000"/>
            <a:alpha val="90000"/>
            <a:hueOff val="3885376"/>
            <a:satOff val="-12163"/>
            <a:lumOff val="80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3885376"/>
              <a:satOff val="-12163"/>
              <a:lumOff val="8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Low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>
              <a:cs typeface="B Mitra" pitchFamily="2" charset="-78"/>
            </a:rPr>
            <a:t>عبارت‌ است از محافظت از اطلاعات و برنامه‌ها در مقابل هرگونه حذف و تغییر غیرمجاز یا استفاده از آن توسط افراد غیرمجاز. </a:t>
          </a:r>
          <a:endParaRPr lang="fa-IR" sz="2100" kern="1200" dirty="0">
            <a:cs typeface="B Mitra" pitchFamily="2" charset="-78"/>
          </a:endParaRPr>
        </a:p>
      </dsp:txBody>
      <dsp:txXfrm>
        <a:off x="2664514" y="1510129"/>
        <a:ext cx="2333888" cy="2983128"/>
      </dsp:txXfrm>
    </dsp:sp>
    <dsp:sp modelId="{2A112DEE-1BB5-4374-AC97-5AEB86EAF92C}">
      <dsp:nvSpPr>
        <dsp:cNvPr id="0" name=""/>
        <dsp:cNvSpPr/>
      </dsp:nvSpPr>
      <dsp:spPr>
        <a:xfrm>
          <a:off x="3881" y="607395"/>
          <a:ext cx="2333888" cy="902734"/>
        </a:xfrm>
        <a:prstGeom prst="rect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Mitra" pitchFamily="2" charset="-78"/>
            </a:rPr>
            <a:t>دسترسی پذیری</a:t>
          </a:r>
          <a:endParaRPr lang="fa-IR" sz="2100" b="1" kern="1200" dirty="0">
            <a:cs typeface="B Mitra" pitchFamily="2" charset="-78"/>
          </a:endParaRPr>
        </a:p>
      </dsp:txBody>
      <dsp:txXfrm>
        <a:off x="3881" y="607395"/>
        <a:ext cx="2333888" cy="902734"/>
      </dsp:txXfrm>
    </dsp:sp>
    <dsp:sp modelId="{71D0B459-5193-40A8-8942-4E63ADB63BFD}">
      <dsp:nvSpPr>
        <dsp:cNvPr id="0" name=""/>
        <dsp:cNvSpPr/>
      </dsp:nvSpPr>
      <dsp:spPr>
        <a:xfrm>
          <a:off x="3881" y="1510129"/>
          <a:ext cx="2333888" cy="2983128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Low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>
              <a:cs typeface="B Mitra" pitchFamily="2" charset="-78"/>
            </a:rPr>
            <a:t>عبارت است از این که منابع سیستم مانند شبکه‌ها، دسترسی به اینترنت، برنامه‌های کاربردی و داده‌ها با کیفیت قابل قبولی در دسترس افراد مجاز قرار بگیرد. </a:t>
          </a:r>
          <a:endParaRPr lang="fa-IR" sz="2100" kern="1200" dirty="0">
            <a:cs typeface="B Mitra" pitchFamily="2" charset="-78"/>
          </a:endParaRPr>
        </a:p>
      </dsp:txBody>
      <dsp:txXfrm>
        <a:off x="3881" y="1510129"/>
        <a:ext cx="2333888" cy="2983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1A20F-709F-440E-9C6C-6E45E5796D99}">
      <dsp:nvSpPr>
        <dsp:cNvPr id="0" name=""/>
        <dsp:cNvSpPr/>
      </dsp:nvSpPr>
      <dsp:spPr>
        <a:xfrm>
          <a:off x="7578505" y="4097"/>
          <a:ext cx="2572549" cy="19203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justLow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Kamran" pitchFamily="2" charset="-78"/>
            </a:rPr>
            <a:t>آتش سوزی، سیل، زلزله، افزایش دما، جنگ و غیره.</a:t>
          </a:r>
        </a:p>
      </dsp:txBody>
      <dsp:txXfrm>
        <a:off x="7623501" y="49093"/>
        <a:ext cx="2482557" cy="1875357"/>
      </dsp:txXfrm>
    </dsp:sp>
    <dsp:sp modelId="{0526CDEF-570C-4A42-8996-BF22CBF28678}">
      <dsp:nvSpPr>
        <dsp:cNvPr id="0" name=""/>
        <dsp:cNvSpPr/>
      </dsp:nvSpPr>
      <dsp:spPr>
        <a:xfrm>
          <a:off x="7578505" y="1924450"/>
          <a:ext cx="2572549" cy="8257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Koodak" pitchFamily="2" charset="-78"/>
            </a:rPr>
            <a:t>حوادث طبیعی و سیاسی</a:t>
          </a:r>
          <a:endParaRPr lang="fa-IR" sz="1800" b="1" kern="1200" dirty="0">
            <a:cs typeface="B Koodak" pitchFamily="2" charset="-78"/>
          </a:endParaRPr>
        </a:p>
      </dsp:txBody>
      <dsp:txXfrm>
        <a:off x="8339400" y="1924450"/>
        <a:ext cx="1811654" cy="825752"/>
      </dsp:txXfrm>
    </dsp:sp>
    <dsp:sp modelId="{EA4D0C8A-D0C3-49A0-99F5-DE6203F652EA}">
      <dsp:nvSpPr>
        <dsp:cNvPr id="0" name=""/>
        <dsp:cNvSpPr/>
      </dsp:nvSpPr>
      <dsp:spPr>
        <a:xfrm>
          <a:off x="7366234" y="2055613"/>
          <a:ext cx="900392" cy="900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0F4DA-3B46-4C60-A641-4C44388ADDF9}">
      <dsp:nvSpPr>
        <dsp:cNvPr id="0" name=""/>
        <dsp:cNvSpPr/>
      </dsp:nvSpPr>
      <dsp:spPr>
        <a:xfrm>
          <a:off x="4570619" y="4097"/>
          <a:ext cx="2572549" cy="19203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justLow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Kamran" pitchFamily="2" charset="-78"/>
            </a:rPr>
            <a:t>خرابی سخت افزار، تغییرات و نواسان های برقی و خطا های  انتقال داده ها.</a:t>
          </a:r>
        </a:p>
      </dsp:txBody>
      <dsp:txXfrm>
        <a:off x="4615615" y="49093"/>
        <a:ext cx="2482557" cy="1875357"/>
      </dsp:txXfrm>
    </dsp:sp>
    <dsp:sp modelId="{13E157A4-33BE-46AD-8CFA-4093AB2D24DC}">
      <dsp:nvSpPr>
        <dsp:cNvPr id="0" name=""/>
        <dsp:cNvSpPr/>
      </dsp:nvSpPr>
      <dsp:spPr>
        <a:xfrm>
          <a:off x="4570619" y="1924450"/>
          <a:ext cx="2572549" cy="8257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B Koodak" pitchFamily="2" charset="-78"/>
            </a:rPr>
            <a:t>خطاها و خرابی‌های نرم‌افزاری و سخت‌افزاری</a:t>
          </a:r>
          <a:endParaRPr lang="fa-IR" sz="1600" b="1" kern="1200" dirty="0">
            <a:cs typeface="B Koodak" pitchFamily="2" charset="-78"/>
          </a:endParaRPr>
        </a:p>
      </dsp:txBody>
      <dsp:txXfrm>
        <a:off x="5331514" y="1924450"/>
        <a:ext cx="1811654" cy="825752"/>
      </dsp:txXfrm>
    </dsp:sp>
    <dsp:sp modelId="{8432F4AD-E238-4931-B2D1-56A5F78EFD69}">
      <dsp:nvSpPr>
        <dsp:cNvPr id="0" name=""/>
        <dsp:cNvSpPr/>
      </dsp:nvSpPr>
      <dsp:spPr>
        <a:xfrm>
          <a:off x="4358348" y="2055613"/>
          <a:ext cx="900392" cy="900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5D071-5FFA-45A9-8759-2E84B409E53A}">
      <dsp:nvSpPr>
        <dsp:cNvPr id="0" name=""/>
        <dsp:cNvSpPr/>
      </dsp:nvSpPr>
      <dsp:spPr>
        <a:xfrm>
          <a:off x="7572439" y="3406041"/>
          <a:ext cx="2572549" cy="19203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justLow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Kamran" pitchFamily="2" charset="-78"/>
            </a:rPr>
            <a:t>قصور در اجرای وظایف، عدم وجود آموزشهای مناسب، نبود سر پرستی مناسب و غیره.</a:t>
          </a:r>
        </a:p>
      </dsp:txBody>
      <dsp:txXfrm>
        <a:off x="7617435" y="3451037"/>
        <a:ext cx="2482557" cy="1875357"/>
      </dsp:txXfrm>
    </dsp:sp>
    <dsp:sp modelId="{D3433753-7192-4787-9098-56D8D0CF5467}">
      <dsp:nvSpPr>
        <dsp:cNvPr id="0" name=""/>
        <dsp:cNvSpPr/>
      </dsp:nvSpPr>
      <dsp:spPr>
        <a:xfrm>
          <a:off x="7572439" y="5326400"/>
          <a:ext cx="2572549" cy="8257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Koodak" pitchFamily="2" charset="-78"/>
            </a:rPr>
            <a:t>بی دقتی و سهل انگاری</a:t>
          </a:r>
          <a:endParaRPr lang="fa-IR" sz="1800" b="1" kern="1200" dirty="0">
            <a:cs typeface="B Koodak" pitchFamily="2" charset="-78"/>
          </a:endParaRPr>
        </a:p>
      </dsp:txBody>
      <dsp:txXfrm>
        <a:off x="8333334" y="5326400"/>
        <a:ext cx="1811654" cy="825752"/>
      </dsp:txXfrm>
    </dsp:sp>
    <dsp:sp modelId="{5EE9D472-02E9-4618-8BB2-E7A209F86F43}">
      <dsp:nvSpPr>
        <dsp:cNvPr id="0" name=""/>
        <dsp:cNvSpPr/>
      </dsp:nvSpPr>
      <dsp:spPr>
        <a:xfrm>
          <a:off x="7358113" y="5429284"/>
          <a:ext cx="900392" cy="900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831C2-7675-44AC-85A6-62A97CDDFFF5}">
      <dsp:nvSpPr>
        <dsp:cNvPr id="0" name=""/>
        <dsp:cNvSpPr/>
      </dsp:nvSpPr>
      <dsp:spPr>
        <a:xfrm>
          <a:off x="4570619" y="3401951"/>
          <a:ext cx="2572549" cy="19203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justLow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Kamran" pitchFamily="2" charset="-78"/>
            </a:rPr>
            <a:t>خرابکاری در سیستم</a:t>
          </a:r>
          <a:r>
            <a:rPr lang="fa-IR" sz="2500" kern="1200" baseline="0" dirty="0" smtClean="0">
              <a:cs typeface="B Kamran" pitchFamily="2" charset="-78"/>
            </a:rPr>
            <a:t>  یا بعضی از عناصر آن توسط افراد، سرقت رایانه ای، اختلاس و غیره.</a:t>
          </a:r>
          <a:endParaRPr lang="fa-IR" sz="2500" kern="1200" dirty="0">
            <a:cs typeface="B Kamran" pitchFamily="2" charset="-78"/>
          </a:endParaRPr>
        </a:p>
      </dsp:txBody>
      <dsp:txXfrm>
        <a:off x="4615615" y="3446947"/>
        <a:ext cx="2482557" cy="1875357"/>
      </dsp:txXfrm>
    </dsp:sp>
    <dsp:sp modelId="{0120F664-7AB3-4FAC-9BDA-4945C8BD43CF}">
      <dsp:nvSpPr>
        <dsp:cNvPr id="0" name=""/>
        <dsp:cNvSpPr/>
      </dsp:nvSpPr>
      <dsp:spPr>
        <a:xfrm>
          <a:off x="4570619" y="5322305"/>
          <a:ext cx="2572549" cy="8257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Koodak" pitchFamily="2" charset="-78"/>
            </a:rPr>
            <a:t>اقدامات عمدی (جرایم رایانه ای)</a:t>
          </a:r>
          <a:endParaRPr lang="fa-IR" sz="1800" b="1" kern="1200" dirty="0">
            <a:cs typeface="B Koodak" pitchFamily="2" charset="-78"/>
          </a:endParaRPr>
        </a:p>
      </dsp:txBody>
      <dsp:txXfrm>
        <a:off x="5331514" y="5322305"/>
        <a:ext cx="1811654" cy="825752"/>
      </dsp:txXfrm>
    </dsp:sp>
    <dsp:sp modelId="{03E975EE-4F12-4871-BB2B-38B4A7A0A66A}">
      <dsp:nvSpPr>
        <dsp:cNvPr id="0" name=""/>
        <dsp:cNvSpPr/>
      </dsp:nvSpPr>
      <dsp:spPr>
        <a:xfrm>
          <a:off x="4358348" y="5453468"/>
          <a:ext cx="900392" cy="900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29058-96C6-4D37-9BD5-7023D163E148}">
      <dsp:nvSpPr>
        <dsp:cNvPr id="0" name=""/>
        <dsp:cNvSpPr/>
      </dsp:nvSpPr>
      <dsp:spPr>
        <a:xfrm>
          <a:off x="2468964" y="2939612"/>
          <a:ext cx="2277309" cy="22773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latin typeface="Franklin Gothic Book"/>
              <a:ea typeface="+mn-ea"/>
              <a:cs typeface="B Kamran" pitchFamily="2" charset="-78"/>
            </a:rPr>
            <a:t>مکعب کوزو</a:t>
          </a:r>
          <a:endParaRPr lang="fa-IR" sz="4000" b="1" kern="1200" dirty="0">
            <a:latin typeface="Franklin Gothic Book"/>
            <a:ea typeface="+mn-ea"/>
            <a:cs typeface="B Kamran" pitchFamily="2" charset="-78"/>
          </a:endParaRPr>
        </a:p>
      </dsp:txBody>
      <dsp:txXfrm>
        <a:off x="2802468" y="3273116"/>
        <a:ext cx="1610301" cy="1610301"/>
      </dsp:txXfrm>
    </dsp:sp>
    <dsp:sp modelId="{23ADC394-A358-4C92-9DE6-62364E51B99A}">
      <dsp:nvSpPr>
        <dsp:cNvPr id="0" name=""/>
        <dsp:cNvSpPr/>
      </dsp:nvSpPr>
      <dsp:spPr>
        <a:xfrm rot="12640594">
          <a:off x="1791105" y="2966707"/>
          <a:ext cx="898092" cy="6490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99A908-9074-4C28-8CF9-B28B080565F0}">
      <dsp:nvSpPr>
        <dsp:cNvPr id="0" name=""/>
        <dsp:cNvSpPr/>
      </dsp:nvSpPr>
      <dsp:spPr>
        <a:xfrm>
          <a:off x="0" y="1714518"/>
          <a:ext cx="2163444" cy="173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latin typeface="Franklin Gothic Book"/>
              <a:ea typeface="+mn-ea"/>
              <a:cs typeface="B Kamran" pitchFamily="2" charset="-78"/>
            </a:rPr>
            <a:t>بعد سوم: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latin typeface="Franklin Gothic Book"/>
              <a:ea typeface="+mn-ea"/>
              <a:cs typeface="B Kamran" pitchFamily="2" charset="-78"/>
            </a:rPr>
            <a:t>واحد های مستقل</a:t>
          </a:r>
          <a:endParaRPr lang="fa-IR" sz="2800" b="1" kern="1200" dirty="0" smtClean="0">
            <a:latin typeface="Franklin Gothic Book"/>
            <a:ea typeface="+mn-ea"/>
            <a:cs typeface="B Kamran" pitchFamily="2" charset="-78"/>
          </a:endParaRPr>
        </a:p>
      </dsp:txBody>
      <dsp:txXfrm>
        <a:off x="50692" y="1765210"/>
        <a:ext cx="2062060" cy="1629371"/>
      </dsp:txXfrm>
    </dsp:sp>
    <dsp:sp modelId="{A95959EF-50CE-435D-9518-BBEC13093ED9}">
      <dsp:nvSpPr>
        <dsp:cNvPr id="0" name=""/>
        <dsp:cNvSpPr/>
      </dsp:nvSpPr>
      <dsp:spPr>
        <a:xfrm rot="19619135">
          <a:off x="4615846" y="2956766"/>
          <a:ext cx="1081095" cy="6490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1223DA-56F2-4A7E-9A07-9578C74250E1}">
      <dsp:nvSpPr>
        <dsp:cNvPr id="0" name=""/>
        <dsp:cNvSpPr/>
      </dsp:nvSpPr>
      <dsp:spPr>
        <a:xfrm>
          <a:off x="5051793" y="1571648"/>
          <a:ext cx="2163444" cy="173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latin typeface="Franklin Gothic Book"/>
              <a:ea typeface="+mn-ea"/>
              <a:cs typeface="B Kamran" pitchFamily="2" charset="-78"/>
            </a:rPr>
            <a:t>ستون افقی: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latin typeface="Franklin Gothic Book"/>
              <a:ea typeface="+mn-ea"/>
              <a:cs typeface="B Kamran" pitchFamily="2" charset="-78"/>
            </a:rPr>
            <a:t>پنج جزء کنترلهای داخلی</a:t>
          </a:r>
          <a:endParaRPr lang="fa-IR" sz="2800" b="1" kern="1200" dirty="0">
            <a:latin typeface="Franklin Gothic Book"/>
            <a:ea typeface="+mn-ea"/>
            <a:cs typeface="B Kamran" pitchFamily="2" charset="-78"/>
          </a:endParaRPr>
        </a:p>
      </dsp:txBody>
      <dsp:txXfrm>
        <a:off x="5102485" y="1622340"/>
        <a:ext cx="2062060" cy="1629371"/>
      </dsp:txXfrm>
    </dsp:sp>
    <dsp:sp modelId="{F53F7786-78D3-4564-A1D0-EAECAE9A45A6}">
      <dsp:nvSpPr>
        <dsp:cNvPr id="0" name=""/>
        <dsp:cNvSpPr/>
      </dsp:nvSpPr>
      <dsp:spPr>
        <a:xfrm rot="16167588">
          <a:off x="3293914" y="2284294"/>
          <a:ext cx="639493" cy="6490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C68CA7-7C7F-415E-A7DD-CA96161B70F3}">
      <dsp:nvSpPr>
        <dsp:cNvPr id="0" name=""/>
        <dsp:cNvSpPr/>
      </dsp:nvSpPr>
      <dsp:spPr>
        <a:xfrm>
          <a:off x="2500318" y="500056"/>
          <a:ext cx="2163444" cy="173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latin typeface="Franklin Gothic Book"/>
              <a:ea typeface="+mn-ea"/>
              <a:cs typeface="B Kamran" pitchFamily="2" charset="-78"/>
            </a:rPr>
            <a:t>ستون عمودی: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latin typeface="Franklin Gothic Book"/>
              <a:ea typeface="+mn-ea"/>
              <a:cs typeface="B Kamran" pitchFamily="2" charset="-78"/>
            </a:rPr>
            <a:t>سه دسته اهداف (عملیاتی، گزارشگری و رعایت)</a:t>
          </a:r>
          <a:endParaRPr lang="fa-IR" sz="2800" b="1" kern="1200" dirty="0" smtClean="0">
            <a:latin typeface="Franklin Gothic Book"/>
            <a:ea typeface="+mn-ea"/>
            <a:cs typeface="B Kamran" pitchFamily="2" charset="-78"/>
          </a:endParaRPr>
        </a:p>
      </dsp:txBody>
      <dsp:txXfrm>
        <a:off x="2551010" y="550748"/>
        <a:ext cx="2062060" cy="1629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29058-96C6-4D37-9BD5-7023D163E148}">
      <dsp:nvSpPr>
        <dsp:cNvPr id="0" name=""/>
        <dsp:cNvSpPr/>
      </dsp:nvSpPr>
      <dsp:spPr>
        <a:xfrm>
          <a:off x="2468964" y="2939612"/>
          <a:ext cx="2277309" cy="22773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latin typeface="Franklin Gothic Book"/>
              <a:ea typeface="+mn-ea"/>
              <a:cs typeface="B Kamran" pitchFamily="2" charset="-78"/>
            </a:rPr>
            <a:t>مکعب چارچوب یکپارچه ریسک</a:t>
          </a:r>
          <a:endParaRPr lang="fa-IR" sz="4000" b="1" kern="1200" dirty="0">
            <a:latin typeface="Franklin Gothic Book"/>
            <a:ea typeface="+mn-ea"/>
            <a:cs typeface="B Kamran" pitchFamily="2" charset="-78"/>
          </a:endParaRPr>
        </a:p>
      </dsp:txBody>
      <dsp:txXfrm>
        <a:off x="2802468" y="3273116"/>
        <a:ext cx="1610301" cy="1610301"/>
      </dsp:txXfrm>
    </dsp:sp>
    <dsp:sp modelId="{23ADC394-A358-4C92-9DE6-62364E51B99A}">
      <dsp:nvSpPr>
        <dsp:cNvPr id="0" name=""/>
        <dsp:cNvSpPr/>
      </dsp:nvSpPr>
      <dsp:spPr>
        <a:xfrm rot="12640594">
          <a:off x="1791105" y="2966707"/>
          <a:ext cx="898092" cy="6490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99A908-9074-4C28-8CF9-B28B080565F0}">
      <dsp:nvSpPr>
        <dsp:cNvPr id="0" name=""/>
        <dsp:cNvSpPr/>
      </dsp:nvSpPr>
      <dsp:spPr>
        <a:xfrm>
          <a:off x="0" y="1714518"/>
          <a:ext cx="2163444" cy="173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atin typeface="Franklin Gothic Book"/>
              <a:ea typeface="+mn-ea"/>
              <a:cs typeface="B Kamran" pitchFamily="2" charset="-78"/>
            </a:rPr>
            <a:t>بعد سوم: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atin typeface="Franklin Gothic Book"/>
              <a:ea typeface="+mn-ea"/>
              <a:cs typeface="B Kamran" pitchFamily="2" charset="-78"/>
            </a:rPr>
            <a:t>واحد های مستقل</a:t>
          </a:r>
        </a:p>
      </dsp:txBody>
      <dsp:txXfrm>
        <a:off x="50692" y="1765210"/>
        <a:ext cx="2062060" cy="1629371"/>
      </dsp:txXfrm>
    </dsp:sp>
    <dsp:sp modelId="{A95959EF-50CE-435D-9518-BBEC13093ED9}">
      <dsp:nvSpPr>
        <dsp:cNvPr id="0" name=""/>
        <dsp:cNvSpPr/>
      </dsp:nvSpPr>
      <dsp:spPr>
        <a:xfrm rot="19619135">
          <a:off x="4615846" y="2956766"/>
          <a:ext cx="1081095" cy="6490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1223DA-56F2-4A7E-9A07-9578C74250E1}">
      <dsp:nvSpPr>
        <dsp:cNvPr id="0" name=""/>
        <dsp:cNvSpPr/>
      </dsp:nvSpPr>
      <dsp:spPr>
        <a:xfrm>
          <a:off x="5051793" y="1571648"/>
          <a:ext cx="2163444" cy="173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atin typeface="Franklin Gothic Book"/>
              <a:ea typeface="+mn-ea"/>
              <a:cs typeface="B Kamran" pitchFamily="2" charset="-78"/>
            </a:rPr>
            <a:t>ستون افقی: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atin typeface="Franklin Gothic Book"/>
              <a:ea typeface="+mn-ea"/>
              <a:cs typeface="B Kamran" pitchFamily="2" charset="-78"/>
            </a:rPr>
            <a:t>هشت جزء کنترلهای داخلی</a:t>
          </a:r>
          <a:endParaRPr lang="fa-IR" sz="2800" b="1" kern="1200" dirty="0">
            <a:latin typeface="Franklin Gothic Book"/>
            <a:ea typeface="+mn-ea"/>
            <a:cs typeface="B Kamran" pitchFamily="2" charset="-78"/>
          </a:endParaRPr>
        </a:p>
      </dsp:txBody>
      <dsp:txXfrm>
        <a:off x="5102485" y="1622340"/>
        <a:ext cx="2062060" cy="1629371"/>
      </dsp:txXfrm>
    </dsp:sp>
    <dsp:sp modelId="{F53F7786-78D3-4564-A1D0-EAECAE9A45A6}">
      <dsp:nvSpPr>
        <dsp:cNvPr id="0" name=""/>
        <dsp:cNvSpPr/>
      </dsp:nvSpPr>
      <dsp:spPr>
        <a:xfrm rot="16167588">
          <a:off x="3293914" y="2284294"/>
          <a:ext cx="639493" cy="64903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C68CA7-7C7F-415E-A7DD-CA96161B70F3}">
      <dsp:nvSpPr>
        <dsp:cNvPr id="0" name=""/>
        <dsp:cNvSpPr/>
      </dsp:nvSpPr>
      <dsp:spPr>
        <a:xfrm>
          <a:off x="2500318" y="500056"/>
          <a:ext cx="2163444" cy="1730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atin typeface="Franklin Gothic Book"/>
              <a:ea typeface="+mn-ea"/>
              <a:cs typeface="B Kamran" pitchFamily="2" charset="-78"/>
            </a:rPr>
            <a:t>ستون عمودی: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latin typeface="Franklin Gothic Book"/>
              <a:ea typeface="+mn-ea"/>
              <a:cs typeface="B Kamran" pitchFamily="2" charset="-78"/>
            </a:rPr>
            <a:t>چهار دسته اهداف (استراتژیک،عملیاتی، گزارشگری و رعایت)</a:t>
          </a:r>
        </a:p>
      </dsp:txBody>
      <dsp:txXfrm>
        <a:off x="2551010" y="550748"/>
        <a:ext cx="2062060" cy="1629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C2EDE-06C2-4281-9C4F-CEA78F110373}">
      <dsp:nvSpPr>
        <dsp:cNvPr id="0" name=""/>
        <dsp:cNvSpPr/>
      </dsp:nvSpPr>
      <dsp:spPr>
        <a:xfrm>
          <a:off x="3588830" y="2430396"/>
          <a:ext cx="1734039" cy="17340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b="1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rPr>
            <a:t>اصول کوبیت</a:t>
          </a:r>
          <a:endParaRPr lang="fa-IR" sz="3100" b="1" kern="1200" dirty="0">
            <a:solidFill>
              <a:schemeClr val="tx1">
                <a:lumMod val="95000"/>
                <a:lumOff val="5000"/>
              </a:schemeClr>
            </a:solidFill>
            <a:cs typeface="B Zar" pitchFamily="2" charset="-78"/>
          </a:endParaRPr>
        </a:p>
      </dsp:txBody>
      <dsp:txXfrm>
        <a:off x="3842774" y="2684340"/>
        <a:ext cx="1226151" cy="1226151"/>
      </dsp:txXfrm>
    </dsp:sp>
    <dsp:sp modelId="{8FDC9340-CBDD-4F38-A5CC-3C17C34FBED0}">
      <dsp:nvSpPr>
        <dsp:cNvPr id="0" name=""/>
        <dsp:cNvSpPr/>
      </dsp:nvSpPr>
      <dsp:spPr>
        <a:xfrm rot="16200000">
          <a:off x="4272625" y="1800272"/>
          <a:ext cx="366450" cy="589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>
            <a:cs typeface="B Zar" pitchFamily="2" charset="-78"/>
          </a:endParaRPr>
        </a:p>
      </dsp:txBody>
      <dsp:txXfrm>
        <a:off x="4327593" y="1973155"/>
        <a:ext cx="256515" cy="353743"/>
      </dsp:txXfrm>
    </dsp:sp>
    <dsp:sp modelId="{0372DCC8-7299-4FD7-B042-196F0A04AC4E}">
      <dsp:nvSpPr>
        <dsp:cNvPr id="0" name=""/>
        <dsp:cNvSpPr/>
      </dsp:nvSpPr>
      <dsp:spPr>
        <a:xfrm>
          <a:off x="3588830" y="4940"/>
          <a:ext cx="1734039" cy="17340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تحقق نیازهای ذینفعان</a:t>
          </a:r>
          <a:endParaRPr lang="fa-IR" sz="2000" kern="1200" dirty="0">
            <a:cs typeface="B Zar" pitchFamily="2" charset="-78"/>
          </a:endParaRPr>
        </a:p>
      </dsp:txBody>
      <dsp:txXfrm>
        <a:off x="3842774" y="258884"/>
        <a:ext cx="1226151" cy="1226151"/>
      </dsp:txXfrm>
    </dsp:sp>
    <dsp:sp modelId="{EC0893C3-FE23-482A-ABC5-231EE217FFE0}">
      <dsp:nvSpPr>
        <dsp:cNvPr id="0" name=""/>
        <dsp:cNvSpPr/>
      </dsp:nvSpPr>
      <dsp:spPr>
        <a:xfrm rot="20520000">
          <a:off x="5416134" y="2631081"/>
          <a:ext cx="366450" cy="589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>
            <a:cs typeface="B Zar" pitchFamily="2" charset="-78"/>
          </a:endParaRPr>
        </a:p>
      </dsp:txBody>
      <dsp:txXfrm>
        <a:off x="5418824" y="2765982"/>
        <a:ext cx="256515" cy="353743"/>
      </dsp:txXfrm>
    </dsp:sp>
    <dsp:sp modelId="{0BF88538-C823-4857-A786-7A646917B962}">
      <dsp:nvSpPr>
        <dsp:cNvPr id="0" name=""/>
        <dsp:cNvSpPr/>
      </dsp:nvSpPr>
      <dsp:spPr>
        <a:xfrm>
          <a:off x="5895576" y="1680889"/>
          <a:ext cx="1734039" cy="17340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پوشش سرتاسری سازمان</a:t>
          </a:r>
          <a:endParaRPr lang="fa-IR" sz="2000" kern="1200" dirty="0">
            <a:cs typeface="B Zar" pitchFamily="2" charset="-78"/>
          </a:endParaRPr>
        </a:p>
      </dsp:txBody>
      <dsp:txXfrm>
        <a:off x="6149520" y="1934833"/>
        <a:ext cx="1226151" cy="1226151"/>
      </dsp:txXfrm>
    </dsp:sp>
    <dsp:sp modelId="{BB3D3009-C049-40C7-8372-DC38C314A4F0}">
      <dsp:nvSpPr>
        <dsp:cNvPr id="0" name=""/>
        <dsp:cNvSpPr/>
      </dsp:nvSpPr>
      <dsp:spPr>
        <a:xfrm rot="3240000">
          <a:off x="4979352" y="3975356"/>
          <a:ext cx="366450" cy="589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>
            <a:cs typeface="B Zar" pitchFamily="2" charset="-78"/>
          </a:endParaRPr>
        </a:p>
      </dsp:txBody>
      <dsp:txXfrm>
        <a:off x="5002010" y="4048801"/>
        <a:ext cx="256515" cy="353743"/>
      </dsp:txXfrm>
    </dsp:sp>
    <dsp:sp modelId="{6DD1E776-F8B7-43B3-93B8-ACBA70406527}">
      <dsp:nvSpPr>
        <dsp:cNvPr id="0" name=""/>
        <dsp:cNvSpPr/>
      </dsp:nvSpPr>
      <dsp:spPr>
        <a:xfrm>
          <a:off x="5014478" y="4392631"/>
          <a:ext cx="1734039" cy="17340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به کارگیری یک چارچوب یکپارچه</a:t>
          </a:r>
          <a:endParaRPr lang="fa-IR" sz="2000" kern="1200" dirty="0">
            <a:cs typeface="B Zar" pitchFamily="2" charset="-78"/>
          </a:endParaRPr>
        </a:p>
      </dsp:txBody>
      <dsp:txXfrm>
        <a:off x="5268422" y="4646575"/>
        <a:ext cx="1226151" cy="1226151"/>
      </dsp:txXfrm>
    </dsp:sp>
    <dsp:sp modelId="{DD8D4B3D-220A-402B-8CD7-38F172E895B9}">
      <dsp:nvSpPr>
        <dsp:cNvPr id="0" name=""/>
        <dsp:cNvSpPr/>
      </dsp:nvSpPr>
      <dsp:spPr>
        <a:xfrm rot="7560000">
          <a:off x="3565897" y="3975356"/>
          <a:ext cx="366450" cy="589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kern="1200">
            <a:cs typeface="B Zar" pitchFamily="2" charset="-78"/>
          </a:endParaRPr>
        </a:p>
      </dsp:txBody>
      <dsp:txXfrm rot="10800000">
        <a:off x="3653174" y="4048801"/>
        <a:ext cx="256515" cy="353743"/>
      </dsp:txXfrm>
    </dsp:sp>
    <dsp:sp modelId="{88A188AA-AF2E-4BFC-8BF8-3B50AB7839FF}">
      <dsp:nvSpPr>
        <dsp:cNvPr id="0" name=""/>
        <dsp:cNvSpPr/>
      </dsp:nvSpPr>
      <dsp:spPr>
        <a:xfrm>
          <a:off x="2163183" y="4392631"/>
          <a:ext cx="1734039" cy="17340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راه اندازی یک رویکرد کل نگر</a:t>
          </a:r>
          <a:endParaRPr lang="fa-IR" sz="2000" kern="1200" dirty="0">
            <a:cs typeface="B Zar" pitchFamily="2" charset="-78"/>
          </a:endParaRPr>
        </a:p>
      </dsp:txBody>
      <dsp:txXfrm>
        <a:off x="2417127" y="4646575"/>
        <a:ext cx="1226151" cy="1226151"/>
      </dsp:txXfrm>
    </dsp:sp>
    <dsp:sp modelId="{7C2B1336-3C6B-47A9-8070-A9061585F37A}">
      <dsp:nvSpPr>
        <dsp:cNvPr id="0" name=""/>
        <dsp:cNvSpPr/>
      </dsp:nvSpPr>
      <dsp:spPr>
        <a:xfrm rot="11880000">
          <a:off x="3129115" y="2631081"/>
          <a:ext cx="366450" cy="589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kern="1200"/>
        </a:p>
      </dsp:txBody>
      <dsp:txXfrm rot="10800000">
        <a:off x="3236360" y="2765982"/>
        <a:ext cx="256515" cy="353743"/>
      </dsp:txXfrm>
    </dsp:sp>
    <dsp:sp modelId="{B65EC099-7816-48BA-B3D6-F821882729FB}">
      <dsp:nvSpPr>
        <dsp:cNvPr id="0" name=""/>
        <dsp:cNvSpPr/>
      </dsp:nvSpPr>
      <dsp:spPr>
        <a:xfrm>
          <a:off x="1282085" y="1680889"/>
          <a:ext cx="1734039" cy="173403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Zar" pitchFamily="2" charset="-78"/>
            </a:rPr>
            <a:t>جداسازی نظام راهبری از مدیریت</a:t>
          </a:r>
          <a:endParaRPr lang="fa-IR" sz="2000" kern="1200" dirty="0">
            <a:cs typeface="B Zar" pitchFamily="2" charset="-78"/>
          </a:endParaRPr>
        </a:p>
      </dsp:txBody>
      <dsp:txXfrm>
        <a:off x="1536029" y="1934833"/>
        <a:ext cx="1226151" cy="12261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1C0D9-1343-43F9-9FA6-18A57F449B86}">
      <dsp:nvSpPr>
        <dsp:cNvPr id="0" name=""/>
        <dsp:cNvSpPr/>
      </dsp:nvSpPr>
      <dsp:spPr>
        <a:xfrm rot="14649922">
          <a:off x="214312" y="819646"/>
          <a:ext cx="6805612" cy="425350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C375CD2-B597-47C3-BE65-D2471BF085DB}">
      <dsp:nvSpPr>
        <dsp:cNvPr id="0" name=""/>
        <dsp:cNvSpPr/>
      </dsp:nvSpPr>
      <dsp:spPr>
        <a:xfrm>
          <a:off x="5377741" y="4626843"/>
          <a:ext cx="176945" cy="176945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EE561-2AF1-4490-8AB6-AF483C5551B1}">
      <dsp:nvSpPr>
        <dsp:cNvPr id="0" name=""/>
        <dsp:cNvSpPr/>
      </dsp:nvSpPr>
      <dsp:spPr>
        <a:xfrm>
          <a:off x="4995576" y="3517906"/>
          <a:ext cx="1810035" cy="116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3760" bIns="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Homa" pitchFamily="2" charset="-78"/>
            </a:rPr>
            <a:t>کنترل های پیشگیرانه</a:t>
          </a:r>
          <a:endParaRPr lang="fa-IR" sz="2000" kern="1200" dirty="0">
            <a:cs typeface="B Homa" pitchFamily="2" charset="-78"/>
          </a:endParaRPr>
        </a:p>
      </dsp:txBody>
      <dsp:txXfrm>
        <a:off x="4995576" y="3517906"/>
        <a:ext cx="1810035" cy="1166813"/>
      </dsp:txXfrm>
    </dsp:sp>
    <dsp:sp modelId="{29A6225C-9103-49BB-AD0F-78766ED0A869}">
      <dsp:nvSpPr>
        <dsp:cNvPr id="0" name=""/>
        <dsp:cNvSpPr/>
      </dsp:nvSpPr>
      <dsp:spPr>
        <a:xfrm>
          <a:off x="3411547" y="3303589"/>
          <a:ext cx="319863" cy="319863"/>
        </a:xfrm>
        <a:prstGeom prst="ellipse">
          <a:avLst/>
        </a:prstGeom>
        <a:gradFill rotWithShape="0">
          <a:gsLst>
            <a:gs pos="0">
              <a:schemeClr val="accent4">
                <a:hueOff val="-1028579"/>
                <a:satOff val="-2845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028579"/>
                <a:satOff val="-2845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028579"/>
                <a:satOff val="-2845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57CEC5-0741-4BCF-9E5E-446067E770DC}">
      <dsp:nvSpPr>
        <dsp:cNvPr id="0" name=""/>
        <dsp:cNvSpPr/>
      </dsp:nvSpPr>
      <dsp:spPr>
        <a:xfrm>
          <a:off x="3778460" y="1517649"/>
          <a:ext cx="1633346" cy="193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9489" bIns="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Homa" pitchFamily="2" charset="-78"/>
            </a:rPr>
            <a:t>کنترل های کشف کننده</a:t>
          </a:r>
          <a:endParaRPr lang="fa-IR" sz="2000" kern="1200" dirty="0">
            <a:cs typeface="B Homa" pitchFamily="2" charset="-78"/>
          </a:endParaRPr>
        </a:p>
      </dsp:txBody>
      <dsp:txXfrm>
        <a:off x="3778460" y="1517649"/>
        <a:ext cx="1633346" cy="1939599"/>
      </dsp:txXfrm>
    </dsp:sp>
    <dsp:sp modelId="{D36C7394-FDB7-4BEC-9243-FCD3586FDE51}">
      <dsp:nvSpPr>
        <dsp:cNvPr id="0" name=""/>
        <dsp:cNvSpPr/>
      </dsp:nvSpPr>
      <dsp:spPr>
        <a:xfrm>
          <a:off x="1911351" y="1731953"/>
          <a:ext cx="442364" cy="442364"/>
        </a:xfrm>
        <a:prstGeom prst="ellipse">
          <a:avLst/>
        </a:prstGeom>
        <a:gradFill rotWithShape="0">
          <a:gsLst>
            <a:gs pos="0">
              <a:schemeClr val="accent4">
                <a:hueOff val="-2057158"/>
                <a:satOff val="-5690"/>
                <a:lumOff val="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057158"/>
                <a:satOff val="-5690"/>
                <a:lumOff val="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057158"/>
                <a:satOff val="-5690"/>
                <a:lumOff val="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66A2A2-261C-4F53-BD43-254ED9F2DEE0}">
      <dsp:nvSpPr>
        <dsp:cNvPr id="0" name=""/>
        <dsp:cNvSpPr/>
      </dsp:nvSpPr>
      <dsp:spPr>
        <a:xfrm>
          <a:off x="2482857" y="588943"/>
          <a:ext cx="1633346" cy="1297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400" bIns="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Homa" pitchFamily="2" charset="-78"/>
            </a:rPr>
            <a:t>کنترل های اصلاح کننده</a:t>
          </a:r>
          <a:endParaRPr lang="fa-IR" sz="2000" kern="1200" dirty="0">
            <a:cs typeface="B Homa" pitchFamily="2" charset="-78"/>
          </a:endParaRPr>
        </a:p>
      </dsp:txBody>
      <dsp:txXfrm>
        <a:off x="2482857" y="588943"/>
        <a:ext cx="1633346" cy="129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9B1-45E7-453F-A6B5-2E3C3CB40AF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1F73-C0BB-450B-969B-D93E1B9CE7C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2" y="274640"/>
            <a:ext cx="1422031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10" y="274640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E7A5-7AA5-4EC5-A84F-3A31F20BCCF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9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50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50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60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60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7" y="482600"/>
            <a:ext cx="6805426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4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7" y="0"/>
            <a:ext cx="802431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6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6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6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8" y="6400803"/>
            <a:ext cx="274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10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10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587" y="-71462"/>
            <a:ext cx="8523305" cy="186849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itchFamily="2" charset="-78"/>
              </a:rPr>
              <a:t>سیستم های اطلاعاتی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451602" y="2285992"/>
            <a:ext cx="4567230" cy="2367144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7500" lnSpcReduction="20000"/>
          </a:bodyPr>
          <a:lstStyle/>
          <a:p>
            <a:pPr marL="0" marR="0" lvl="0" indent="0" algn="ctr" defTabSz="1218987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نویسندگان:</a:t>
            </a:r>
            <a:b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دکتر مهدی مرادی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(دانشیار دانشگاه فردوسی مشهد)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3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نعیمه بیات</a:t>
            </a:r>
            <a:endParaRPr kumimoji="0" lang="fa-IR" sz="3800" b="0" i="0" u="none" strike="noStrike" kern="1200" cap="none" spc="0" normalizeH="0" baseline="0" noProof="0" dirty="0">
              <a:ln w="0"/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B Davat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6783" y="4941168"/>
            <a:ext cx="476091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www.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hesabketab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.org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مرجع آموزش و فایل‌های حسابداری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a-IR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 smtClean="0">
                <a:cs typeface="B Zar" pitchFamily="2" charset="-78"/>
              </a:rPr>
              <a:t>موسسه بین‌المللی استاندارد و کمیسیون بین‌المللی الکتروتکنیک </a:t>
            </a:r>
            <a:endParaRPr lang="en-US" sz="2800" dirty="0" smtClean="0">
              <a:cs typeface="B Zar" pitchFamily="2" charset="-78"/>
            </a:endParaRPr>
          </a:p>
          <a:p>
            <a:pPr lvl="1"/>
            <a:r>
              <a:rPr lang="fa-IR" sz="2400" dirty="0" smtClean="0">
                <a:cs typeface="B Kamran" pitchFamily="2" charset="-78"/>
              </a:rPr>
              <a:t>استاندارد مدیریت امنیت اطلاعات </a:t>
            </a:r>
            <a:r>
              <a:rPr lang="en-US" sz="2400" dirty="0" smtClean="0">
                <a:cs typeface="B Kamran" pitchFamily="2" charset="-78"/>
              </a:rPr>
              <a:t>ISO/IEC 27000</a:t>
            </a:r>
          </a:p>
          <a:p>
            <a:pPr lvl="1"/>
            <a:r>
              <a:rPr lang="fa-IR" sz="2400" dirty="0" smtClean="0">
                <a:cs typeface="B Kamran" pitchFamily="2" charset="-78"/>
              </a:rPr>
              <a:t>استاندارد امنیت تبادل اطلاعات </a:t>
            </a:r>
            <a:r>
              <a:rPr lang="en-US" sz="2400" dirty="0" smtClean="0">
                <a:cs typeface="B Kamran" pitchFamily="2" charset="-78"/>
              </a:rPr>
              <a:t>ISO 27001</a:t>
            </a:r>
          </a:p>
          <a:p>
            <a:pPr lvl="1"/>
            <a:r>
              <a:rPr lang="fa-IR" sz="2400" dirty="0" smtClean="0">
                <a:cs typeface="B Kamran" pitchFamily="2" charset="-78"/>
              </a:rPr>
              <a:t>استاندارد ارزیابی امنیت فناوری اطلاعات </a:t>
            </a:r>
            <a:r>
              <a:rPr lang="en-US" sz="2400" dirty="0" smtClean="0">
                <a:cs typeface="B Kamran" pitchFamily="2" charset="-78"/>
              </a:rPr>
              <a:t>ISO/IEC 15408</a:t>
            </a:r>
          </a:p>
          <a:p>
            <a:r>
              <a:rPr lang="fa-IR" sz="2800" dirty="0" smtClean="0">
                <a:cs typeface="B Zar" pitchFamily="2" charset="-78"/>
              </a:rPr>
              <a:t>کمیته سازمان‌های مسئول</a:t>
            </a:r>
            <a:endParaRPr lang="en-US" sz="2800" dirty="0" smtClean="0">
              <a:cs typeface="B Zar" pitchFamily="2" charset="-78"/>
            </a:endParaRPr>
          </a:p>
          <a:p>
            <a:pPr lvl="1"/>
            <a:r>
              <a:rPr lang="fa-IR" sz="2400" dirty="0" smtClean="0">
                <a:cs typeface="B Kamran" pitchFamily="2" charset="-78"/>
              </a:rPr>
              <a:t>چارچوب کنترل های داخلی کوزو</a:t>
            </a:r>
          </a:p>
          <a:p>
            <a:r>
              <a:rPr lang="fa-IR" sz="2800" dirty="0" smtClean="0">
                <a:cs typeface="B Zar" pitchFamily="2" charset="-78"/>
              </a:rPr>
              <a:t>انجمن ممیزی و کنترل سیستم‌های اطلاعاتی</a:t>
            </a:r>
          </a:p>
          <a:p>
            <a:pPr lvl="1"/>
            <a:r>
              <a:rPr lang="fa-IR" sz="2400" dirty="0" smtClean="0">
                <a:cs typeface="B Kamran" pitchFamily="2" charset="-78"/>
              </a:rPr>
              <a:t>چارچوب کوبیت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b="1" dirty="0" smtClean="0">
                <a:cs typeface="B Zar" pitchFamily="2" charset="-78"/>
              </a:rPr>
              <a:t>استانداردها و آیین نامه های منتشر شده درباره امنیت اطلاعات</a:t>
            </a:r>
            <a:endParaRPr lang="fa-IR" sz="3200" b="1" dirty="0">
              <a:cs typeface="B Zar" pitchFamily="2" charset="-78"/>
            </a:endParaRPr>
          </a:p>
        </p:txBody>
      </p:sp>
      <p:pic>
        <p:nvPicPr>
          <p:cNvPr id="7170" name="Picture 2" descr="D:\دانشگاه امام رضا\متفرقه\pic\COBIT5-Hori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3915">
            <a:off x="1879570" y="4572008"/>
            <a:ext cx="4095750" cy="1495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3" name="Picture 12" descr="ISO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10" y="1917812"/>
            <a:ext cx="3571900" cy="1511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COSO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2062">
            <a:off x="721353" y="3658278"/>
            <a:ext cx="3215640" cy="922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8330" y="214290"/>
            <a:ext cx="5214974" cy="45005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451074" y="5214950"/>
            <a:ext cx="7313295" cy="100013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B Zar" pitchFamily="2" charset="-78"/>
              </a:rPr>
              <a:t>مکعب کوزو</a:t>
            </a:r>
            <a:r>
              <a:rPr lang="fa-IR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/>
            </a:r>
            <a:br>
              <a:rPr lang="fa-IR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</a:br>
            <a:endParaRPr lang="fa-I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496168" y="29001"/>
            <a:ext cx="3685433" cy="149224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310" y="-357214"/>
            <a:ext cx="10157354" cy="1397000"/>
          </a:xfrm>
        </p:spPr>
        <p:txBody>
          <a:bodyPr/>
          <a:lstStyle/>
          <a:p>
            <a:pPr algn="ctr"/>
            <a:r>
              <a:rPr lang="fa-I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Mitra" pitchFamily="2" charset="-78"/>
              </a:rPr>
              <a:t>نحوه قرارگیری اجزای مختلف مکعب کوزو</a:t>
            </a:r>
            <a:endParaRPr lang="fa-I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B Mitra" pitchFamily="2" charset="-78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736826" y="1214422"/>
          <a:ext cx="7215238" cy="534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372" y="4500570"/>
            <a:ext cx="2143140" cy="21431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36760" y="1928802"/>
            <a:ext cx="7502400" cy="7858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cs typeface="B Mitra" pitchFamily="2" charset="-78"/>
              </a:rPr>
              <a:t>اصل 1- پایبندی سازمان به درستکاری و ارزش های اخلاقی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51338" y="928670"/>
            <a:ext cx="292895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b="1" dirty="0" smtClean="0">
                <a:solidFill>
                  <a:srgbClr val="002060"/>
                </a:solidFill>
                <a:cs typeface="B Mitra" pitchFamily="2" charset="-78"/>
              </a:rPr>
              <a:t>1-محیط کنترلی</a:t>
            </a:r>
            <a:endParaRPr lang="fa-IR" sz="3200" b="1" dirty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36760" y="2857496"/>
            <a:ext cx="7500990" cy="7858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cs typeface="B Mitra" pitchFamily="2" charset="-78"/>
              </a:rPr>
              <a:t>اصل 2- عمل به مسئولیت های نظارتی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36760" y="3786190"/>
            <a:ext cx="7500990" cy="7858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cs typeface="B Mitra" pitchFamily="2" charset="-78"/>
              </a:rPr>
              <a:t>اصل 3- استقرار ساختار سازمانی مناسب، اختیارات و مسئولیت ها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36760" y="4714884"/>
            <a:ext cx="7500990" cy="7858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cs typeface="B Mitra" pitchFamily="2" charset="-78"/>
              </a:rPr>
              <a:t>اصل 4-تعهد و پایبندی به صلاحیت و شایستگی (شایسته سالاری)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36760" y="5643578"/>
            <a:ext cx="7500990" cy="7858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cs typeface="B Mitra" pitchFamily="2" charset="-78"/>
              </a:rPr>
              <a:t>اصل 5- تاکید بر حسابدهی و پاسخگویی</a:t>
            </a:r>
            <a:endParaRPr lang="fa-IR" b="1" dirty="0">
              <a:cs typeface="B Mitra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14678" y="2143116"/>
            <a:ext cx="5286412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6- تعیین اهداف موسسه</a:t>
            </a:r>
            <a:endParaRPr lang="fa-IR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14678" y="3071810"/>
            <a:ext cx="5286412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7- شناسایی و تجزیه و تحلیل ریسک</a:t>
            </a:r>
            <a:endParaRPr lang="fa-IR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14678" y="4000504"/>
            <a:ext cx="5286412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8- برآورد امکان وقوع تقلب</a:t>
            </a:r>
            <a:endParaRPr lang="fa-IR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14678" y="4929198"/>
            <a:ext cx="5286412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9- شناسایی و تجزیه و تحلیل تغییرات مهم</a:t>
            </a:r>
            <a:endParaRPr lang="fa-IR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51338" y="928670"/>
            <a:ext cx="292895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b="1" dirty="0" smtClean="0">
                <a:solidFill>
                  <a:srgbClr val="002060"/>
                </a:solidFill>
                <a:cs typeface="B Mitra" pitchFamily="2" charset="-78"/>
              </a:rPr>
              <a:t>2- ارزیابی ریسک</a:t>
            </a:r>
            <a:endParaRPr lang="fa-IR" sz="3200" b="1" dirty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665256" y="2214554"/>
            <a:ext cx="9211504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10- انتخاب و توسعه فعالیت های کنترلی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65256" y="3143248"/>
            <a:ext cx="9211504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11- انتخاب و توسعه کنترل های عمومی حاکم بر فناوری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65256" y="4071942"/>
            <a:ext cx="9211504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12- گسترش فعالیت های کنترلی از طریق تدوین خط مشی ها و رویه های مناسب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51338" y="1071546"/>
            <a:ext cx="366555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b="1" dirty="0" smtClean="0">
                <a:solidFill>
                  <a:srgbClr val="002060"/>
                </a:solidFill>
                <a:cs typeface="B Mitra" pitchFamily="2" charset="-78"/>
              </a:rPr>
              <a:t>3- فعالیت های کنترلی</a:t>
            </a:r>
          </a:p>
        </p:txBody>
      </p:sp>
      <p:sp>
        <p:nvSpPr>
          <p:cNvPr id="19" name="TextBox 18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451206" y="2357430"/>
            <a:ext cx="5286412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13- استفاده از اطلاعات مربوط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51206" y="3286124"/>
            <a:ext cx="5286412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14- ارتباطات داخلی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51206" y="4214818"/>
            <a:ext cx="5286412" cy="785818"/>
          </a:xfrm>
          <a:prstGeom prst="roundRect">
            <a:avLst/>
          </a:prstGeom>
          <a:solidFill>
            <a:schemeClr val="accent4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اصل 15- ارتباطات خارجی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51272" y="1142984"/>
            <a:ext cx="428628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b="1" dirty="0" smtClean="0">
                <a:solidFill>
                  <a:srgbClr val="002060"/>
                </a:solidFill>
                <a:cs typeface="B Mitra" pitchFamily="2" charset="-78"/>
              </a:rPr>
              <a:t>4- اطلاعات و ارتباطات</a:t>
            </a:r>
          </a:p>
        </p:txBody>
      </p:sp>
      <p:sp>
        <p:nvSpPr>
          <p:cNvPr id="19" name="TextBox 18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16110" y="167642"/>
            <a:ext cx="5638800" cy="579119"/>
          </a:xfrm>
          <a:prstGeom prst="rect">
            <a:avLst/>
          </a:prstGeom>
          <a:solidFill>
            <a:srgbClr val="A5B592"/>
          </a:solidFill>
          <a:ln w="381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شناسایی تهدیدهایی که شرکت با آنها مواجه است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26501" y="931711"/>
            <a:ext cx="5638800" cy="579119"/>
          </a:xfrm>
          <a:prstGeom prst="rect">
            <a:avLst/>
          </a:prstGeom>
          <a:solidFill>
            <a:srgbClr val="A5B592"/>
          </a:solidFill>
          <a:ln w="381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برآورد ریسک یا احتمال تحقق هر یک از تهدیدها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6893" y="1742556"/>
            <a:ext cx="5638800" cy="579119"/>
          </a:xfrm>
          <a:prstGeom prst="rect">
            <a:avLst/>
          </a:prstGeom>
          <a:solidFill>
            <a:srgbClr val="A5B592"/>
          </a:solidFill>
          <a:ln w="381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برآورد زیان بالقوه ناشی ار هر یک از تهدیدها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43820" y="2538156"/>
            <a:ext cx="5638800" cy="579119"/>
          </a:xfrm>
          <a:prstGeom prst="rect">
            <a:avLst/>
          </a:prstGeom>
          <a:solidFill>
            <a:srgbClr val="A5B592"/>
          </a:solidFill>
          <a:ln w="381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شناسایی مجموعه کنترل های لازم به منظور مقابله با این تهدیدها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6892" y="3314702"/>
            <a:ext cx="5638800" cy="579119"/>
          </a:xfrm>
          <a:prstGeom prst="rect">
            <a:avLst/>
          </a:prstGeom>
          <a:solidFill>
            <a:srgbClr val="A5B592"/>
          </a:solidFill>
          <a:ln w="381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برآورد مخارج و منافع استقرار کنترل ها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4296765" y="4105966"/>
            <a:ext cx="3408217" cy="1572661"/>
          </a:xfrm>
          <a:prstGeom prst="diamond">
            <a:avLst/>
          </a:prstGeom>
          <a:solidFill>
            <a:srgbClr val="A5B592"/>
          </a:solidFill>
          <a:ln w="381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آیا حفاظت سیستم در مقابل تهدیدها دارای توجیه هزینه –منفعت است؟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16110" y="5903422"/>
            <a:ext cx="5638800" cy="579119"/>
          </a:xfrm>
          <a:prstGeom prst="rect">
            <a:avLst/>
          </a:prstGeom>
          <a:solidFill>
            <a:srgbClr val="A5B592"/>
          </a:solidFill>
          <a:ln w="381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اجرای کنترل های داخلی به منظور جلوگیری از خطرات و تهدیدها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16455" y="518162"/>
            <a:ext cx="668482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09528" y="518162"/>
            <a:ext cx="6927" cy="6339838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33327" y="6827520"/>
            <a:ext cx="0" cy="0"/>
          </a:xfrm>
          <a:prstGeom prst="line">
            <a:avLst/>
          </a:prstGeom>
          <a:noFill/>
          <a:ln w="12700" cap="flat" cmpd="sng" algn="ctr">
            <a:solidFill>
              <a:srgbClr val="A5B592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>
            <a:off x="2509528" y="6831677"/>
            <a:ext cx="3546764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035510" y="6496396"/>
            <a:ext cx="0" cy="33528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7" idx="2"/>
            <a:endCxn id="28" idx="0"/>
          </p:cNvCxnSpPr>
          <p:nvPr/>
        </p:nvCxnSpPr>
        <p:spPr>
          <a:xfrm>
            <a:off x="6035510" y="746761"/>
            <a:ext cx="10391" cy="18495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2"/>
            <a:endCxn id="29" idx="0"/>
          </p:cNvCxnSpPr>
          <p:nvPr/>
        </p:nvCxnSpPr>
        <p:spPr>
          <a:xfrm>
            <a:off x="6045901" y="1510830"/>
            <a:ext cx="10392" cy="23172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2"/>
            <a:endCxn id="30" idx="0"/>
          </p:cNvCxnSpPr>
          <p:nvPr/>
        </p:nvCxnSpPr>
        <p:spPr>
          <a:xfrm>
            <a:off x="6056293" y="2321675"/>
            <a:ext cx="6927" cy="21648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1" idx="0"/>
          </p:cNvCxnSpPr>
          <p:nvPr/>
        </p:nvCxnSpPr>
        <p:spPr>
          <a:xfrm>
            <a:off x="6056292" y="3099957"/>
            <a:ext cx="0" cy="21474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2" idx="0"/>
          </p:cNvCxnSpPr>
          <p:nvPr/>
        </p:nvCxnSpPr>
        <p:spPr>
          <a:xfrm>
            <a:off x="6000873" y="3893821"/>
            <a:ext cx="1" cy="21214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3" idx="0"/>
          </p:cNvCxnSpPr>
          <p:nvPr/>
        </p:nvCxnSpPr>
        <p:spPr>
          <a:xfrm>
            <a:off x="6000874" y="5678627"/>
            <a:ext cx="34636" cy="22479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875692" y="558340"/>
            <a:ext cx="720435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596127" y="558340"/>
            <a:ext cx="0" cy="4341753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2" idx="3"/>
          </p:cNvCxnSpPr>
          <p:nvPr/>
        </p:nvCxnSpPr>
        <p:spPr>
          <a:xfrm>
            <a:off x="7704982" y="4892297"/>
            <a:ext cx="1905000" cy="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395727" y="5501642"/>
            <a:ext cx="685800" cy="33510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بلی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550109" y="4434842"/>
            <a:ext cx="685800" cy="335101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خیر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1595127" y="931711"/>
            <a:ext cx="685800" cy="556468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B Zar" pitchFamily="2" charset="-78"/>
              </a:rPr>
              <a:t>مدل ارزیابی ریسک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  <a:ea typeface="+mn-ea"/>
              <a:cs typeface="B Zar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451074" y="4857760"/>
            <a:ext cx="7313295" cy="100013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B Zar" pitchFamily="2" charset="-78"/>
              </a:rPr>
              <a:t>مکعب چارچوب مدیریت ریسک کوزو</a:t>
            </a:r>
            <a:r>
              <a:rPr lang="fa-IR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/>
            </a:r>
            <a:br>
              <a:rPr lang="fa-IR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</a:br>
            <a:endParaRPr lang="fa-IR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496168" y="29001"/>
            <a:ext cx="3685433" cy="1492240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1272" y="428604"/>
            <a:ext cx="4357718" cy="40005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310" y="-357214"/>
            <a:ext cx="10157354" cy="1397000"/>
          </a:xfrm>
        </p:spPr>
        <p:txBody>
          <a:bodyPr/>
          <a:lstStyle/>
          <a:p>
            <a:pPr algn="ctr"/>
            <a:r>
              <a:rPr lang="fa-I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Mitra" pitchFamily="2" charset="-78"/>
              </a:rPr>
              <a:t>نحوه قرارگیری اجزای مختلف مکعب کوزو</a:t>
            </a:r>
            <a:endParaRPr lang="fa-I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B Mitra" pitchFamily="2" charset="-78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736826" y="1214422"/>
          <a:ext cx="7215238" cy="534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934" y="4714884"/>
            <a:ext cx="2000264" cy="1928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-263570" y="1643050"/>
            <a:ext cx="7880362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449263" marR="0" lvl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0" i="0" u="none" strike="noStrike" kern="1200" cap="none" spc="0" normalizeH="0" baseline="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فصل هشتم:</a:t>
            </a:r>
          </a:p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Koodak" pitchFamily="2" charset="-78"/>
            </a:endParaRP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کنترل در سیستم های اطلاعاتی رایانه ای</a:t>
            </a: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lang="fa-I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امنیت اطلاعات</a:t>
            </a:r>
            <a:endParaRPr kumimoji="0" lang="fa-IR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Koodak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048504" y="-141966"/>
            <a:ext cx="4114800" cy="141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71438"/>
          <a:ext cx="11738014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437766" y="4697442"/>
            <a:ext cx="7313295" cy="1803392"/>
          </a:xfrm>
        </p:spPr>
        <p:txBody>
          <a:bodyPr>
            <a:normAutofit/>
          </a:bodyPr>
          <a:lstStyle/>
          <a:p>
            <a:pPr algn="justLow"/>
            <a:r>
              <a:rPr lang="fa-IR" sz="3200" dirty="0" smtClean="0">
                <a:latin typeface="Calibri"/>
                <a:ea typeface="Calibri"/>
                <a:cs typeface="B Nazanin"/>
              </a:rPr>
              <a:t>چارچوبی که بر اساس آن کنترل های داخلی و کنترل های فناوری اطلاعات به صورت یکپارچه مورد استفاده قرار می گیرند.</a:t>
            </a:r>
            <a:endParaRPr lang="fa-IR" sz="3200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2451074" y="3643314"/>
            <a:ext cx="7286676" cy="714380"/>
          </a:xfrm>
          <a:prstGeom prst="snip2SameRect">
            <a:avLst/>
          </a:prstGeom>
          <a:gradFill flip="none" rotWithShape="1">
            <a:gsLst>
              <a:gs pos="0">
                <a:srgbClr val="F6FBEF">
                  <a:shade val="30000"/>
                  <a:satMod val="115000"/>
                </a:srgbClr>
              </a:gs>
              <a:gs pos="50000">
                <a:srgbClr val="F6FBEF">
                  <a:shade val="67500"/>
                  <a:satMod val="115000"/>
                </a:srgbClr>
              </a:gs>
              <a:gs pos="100000">
                <a:srgbClr val="F6FBE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fa-IR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>چارچوب کوبیت</a:t>
            </a:r>
            <a:endParaRPr lang="fa-IR" sz="32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10" y="285728"/>
            <a:ext cx="3786214" cy="290479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3022578" y="297784"/>
          <a:ext cx="8911701" cy="613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nip Diagonal Corner Rectangle 10"/>
          <p:cNvSpPr/>
          <p:nvPr/>
        </p:nvSpPr>
        <p:spPr>
          <a:xfrm>
            <a:off x="522248" y="642918"/>
            <a:ext cx="3214710" cy="1500198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 rtl="1"/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effectLst/>
                <a:cs typeface="B Titr" pitchFamily="2" charset="-78"/>
              </a:rPr>
              <a:t>چارچوب کوبیت</a:t>
            </a:r>
            <a:endParaRPr lang="fa-IR" sz="3200" dirty="0">
              <a:solidFill>
                <a:schemeClr val="accent3">
                  <a:lumMod val="75000"/>
                </a:schemeClr>
              </a:solidFill>
              <a:effectLst/>
              <a:cs typeface="B Titr" pitchFamily="2" charset="-78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593686" y="2285992"/>
            <a:ext cx="3214710" cy="3786214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Low" rtl="1"/>
            <a:r>
              <a:rPr lang="fa-IR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Koodak" pitchFamily="2" charset="-78"/>
              </a:rPr>
              <a:t>چارچوب کوبیت شامل پنج اصل کلیدی و هفت اصل توانمند ساز است</a:t>
            </a:r>
            <a:endParaRPr lang="fa-IR" sz="3200" b="1" cap="all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Koodak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-58801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522248" y="642918"/>
            <a:ext cx="3214710" cy="1500198"/>
          </a:xfrm>
          <a:prstGeom prst="snip2DiagRect">
            <a:avLst/>
          </a:prstGeom>
          <a:noFill/>
          <a:ln>
            <a:solidFill>
              <a:srgbClr val="FFFFE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 rtl="1"/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  <a:effectLst/>
                <a:cs typeface="B Titr" pitchFamily="2" charset="-78"/>
              </a:rPr>
              <a:t>توان‌مندسازهای کوبیت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593686" y="2285992"/>
            <a:ext cx="3214710" cy="4357718"/>
          </a:xfrm>
          <a:prstGeom prst="snip2DiagRect">
            <a:avLst/>
          </a:prstGeom>
          <a:noFill/>
          <a:ln>
            <a:solidFill>
              <a:srgbClr val="FFFFE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Low" rtl="1"/>
            <a:r>
              <a:rPr lang="fa-IR" sz="32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Koodak" pitchFamily="2" charset="-78"/>
              </a:rPr>
              <a:t>برای دستیابی به اهداف اصلی بنگاه، مجموعه‌ای یکپارچه و مرتبط با هم شامل اصول و توانمندسازها در کوبیت درنظر گرفته شده است.</a:t>
            </a:r>
            <a:endParaRPr lang="fa-IR" sz="3200" b="1" cap="all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Koodak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7810" y="1357298"/>
            <a:ext cx="7761642" cy="4286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468813" y="482600"/>
          <a:ext cx="6805612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Vertical Scroll 6"/>
          <p:cNvSpPr/>
          <p:nvPr/>
        </p:nvSpPr>
        <p:spPr>
          <a:xfrm>
            <a:off x="736562" y="1285860"/>
            <a:ext cx="3000396" cy="4071966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ar" pitchFamily="2" charset="-78"/>
              </a:rPr>
              <a:t>کنترل های مورد استفاده برای کاهش تهدیدات امنیت اطلاعات</a:t>
            </a:r>
            <a:endParaRPr lang="fa-IR" sz="3200" b="1" dirty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Rectangle 3" descr="Zig zag"/>
          <p:cNvSpPr>
            <a:spLocks noChangeArrowheads="1"/>
          </p:cNvSpPr>
          <p:nvPr/>
        </p:nvSpPr>
        <p:spPr bwMode="auto">
          <a:xfrm>
            <a:off x="307935" y="2636912"/>
            <a:ext cx="11644329" cy="4221088"/>
          </a:xfrm>
          <a:prstGeom prst="rect">
            <a:avLst/>
          </a:prstGeom>
          <a:pattFill prst="zigZag">
            <a:fgClr>
              <a:srgbClr val="F4EB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/>
              <a:t>پایان</a:t>
            </a:r>
            <a:endParaRPr lang="fa-IR" dirty="0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8A78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4179888" y="-842978"/>
            <a:ext cx="4114800" cy="1200158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92132" y="1816120"/>
            <a:ext cx="11309386" cy="4470400"/>
          </a:xfrm>
        </p:spPr>
        <p:txBody>
          <a:bodyPr>
            <a:normAutofit/>
          </a:bodyPr>
          <a:lstStyle/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مفهوم امنیت اطلاعات و اهداف آن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تهدیدات اطلاعات و سیستم‌های اطلاعاتی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دستورالعمل ها، منابع و استاندارد‌های امنیت اطلاعات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کنترل‌های داخلی و چارچوب یکپارچه کوزو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چارچوب یکپارچه مدیریت ریسک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چارچوب کوبیت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کنترل‌های کشف‌کننده، اصلاح‌کننده و کنترل‌های پیش‌گیرانه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خواننده با مفاهیم ذیل آشنا می شود: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2248" y="2143116"/>
            <a:ext cx="11001452" cy="1143008"/>
          </a:xfrm>
          <a:noFill/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3600" dirty="0" smtClean="0">
                <a:solidFill>
                  <a:schemeClr val="tx1"/>
                </a:solidFill>
                <a:cs typeface="B Davat" pitchFamily="2" charset="-78"/>
              </a:rPr>
              <a:t>یکی از ویژگی‌های اساسی که اطلاعات باید دارا باشند، قابلیت اتکا است.</a:t>
            </a:r>
            <a:br>
              <a:rPr lang="fa-IR" sz="3600" dirty="0" smtClean="0">
                <a:solidFill>
                  <a:schemeClr val="tx1"/>
                </a:solidFill>
                <a:cs typeface="B Davat" pitchFamily="2" charset="-78"/>
              </a:rPr>
            </a:br>
            <a:r>
              <a:rPr lang="fa-IR" sz="3600" dirty="0" smtClean="0">
                <a:solidFill>
                  <a:schemeClr val="tx1"/>
                </a:solidFill>
                <a:cs typeface="B Davat" pitchFamily="2" charset="-78"/>
              </a:rPr>
              <a:t>کنترل هایی که منجر به افزایش قابلیت اتکا می شود، عبارتند از:</a:t>
            </a:r>
            <a:br>
              <a:rPr lang="fa-IR" sz="3600" dirty="0" smtClean="0">
                <a:solidFill>
                  <a:schemeClr val="tx1"/>
                </a:solidFill>
                <a:cs typeface="B Davat" pitchFamily="2" charset="-78"/>
              </a:rPr>
            </a:br>
            <a:endParaRPr lang="fa-IR" sz="3600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-24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0810" y="1428736"/>
          <a:ext cx="685804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Snip Diagonal Corner Rectangle 25"/>
          <p:cNvSpPr/>
          <p:nvPr/>
        </p:nvSpPr>
        <p:spPr>
          <a:xfrm>
            <a:off x="808000" y="571480"/>
            <a:ext cx="2714644" cy="5715040"/>
          </a:xfrm>
          <a:prstGeom prst="snip2Diag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چارچوب خدمات اطمینان‌بخش برای رسیدن به قابلیت اتکا سیستم</a:t>
            </a:r>
            <a:endParaRPr lang="fa-IR" sz="3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8462" y="341765"/>
            <a:ext cx="7143800" cy="59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24455" y="3571876"/>
            <a:ext cx="7313295" cy="1000132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B Zar" pitchFamily="2" charset="-78"/>
              </a:rPr>
              <a:t>مفهوم امنیت اطلاعات</a:t>
            </a: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/>
            </a:r>
            <a:b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</a:br>
            <a:endParaRPr lang="fa-I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2437766" y="4714884"/>
            <a:ext cx="7313295" cy="1660516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n>
                  <a:noFill/>
                  <a:prstDash val="lgDash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B Nazanin"/>
              </a:rPr>
              <a:t>امنیت اطلاعات به مفهوم حفاظت و مراقبت از اطلاعات و سیستم‌های اطلاعاتی در مقابل مخاطرات و تهدید‌هایی مانند دسترسی، افشا، تغییر و از بین بردن غیرمجاز است.</a:t>
            </a:r>
            <a:endParaRPr lang="fa-IR" sz="1800" dirty="0">
              <a:ln>
                <a:noFill/>
                <a:prstDash val="lgDash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050" name="Picture 2" descr="D:\دانشگاه امام رضا\متفرقه\pic\padlock_on_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148" y="428604"/>
            <a:ext cx="3786214" cy="2894420"/>
          </a:xfrm>
          <a:prstGeom prst="round2Diag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7310" y="246050"/>
            <a:ext cx="10157354" cy="1397000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3200" b="1" dirty="0" smtClean="0">
                <a:solidFill>
                  <a:schemeClr val="tx1"/>
                </a:solidFill>
                <a:ea typeface="+mn-ea"/>
                <a:cs typeface="B Zar" pitchFamily="2" charset="-78"/>
              </a:rPr>
              <a:t>امنیت اطلاعات با کمک مولفه های زیر محقق می شود:</a:t>
            </a:r>
            <a:r>
              <a:rPr lang="fa-IR" sz="3200" b="1" dirty="0" smtClean="0">
                <a:solidFill>
                  <a:schemeClr val="tx1"/>
                </a:solidFill>
                <a:ea typeface="+mn-ea"/>
              </a:rPr>
              <a:t/>
            </a:r>
            <a:br>
              <a:rPr lang="fa-IR" sz="3200" b="1" dirty="0" smtClean="0">
                <a:solidFill>
                  <a:schemeClr val="tx1"/>
                </a:solidFill>
                <a:ea typeface="+mn-ea"/>
              </a:rPr>
            </a:br>
            <a:endParaRPr lang="fa-IR" sz="4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950876" y="1071546"/>
          <a:ext cx="10323549" cy="510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3074" name="Picture 2" descr="D:\دانشگاه امام رضا\متفرقه\pic\Every-solution-starts-with-knowing-the-problem.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586" y="214290"/>
            <a:ext cx="3849686" cy="3079749"/>
          </a:xfrm>
          <a:prstGeom prst="snip2SameRect">
            <a:avLst/>
          </a:prstGeom>
          <a:ln cmpd="dbl"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437766" y="4697442"/>
            <a:ext cx="7313295" cy="1803392"/>
          </a:xfrm>
        </p:spPr>
        <p:txBody>
          <a:bodyPr>
            <a:normAutofit/>
          </a:bodyPr>
          <a:lstStyle/>
          <a:p>
            <a:pPr algn="justLow"/>
            <a:r>
              <a:rPr lang="fa-IR" sz="2800" dirty="0" smtClean="0">
                <a:latin typeface="Calibri"/>
                <a:ea typeface="Calibri"/>
                <a:cs typeface="B Nazanin"/>
              </a:rPr>
              <a:t>اطلاعات، سیستم‌ها، شبکه‌ها و سیستم‌های پشتیبان تصمیم، از دارایی‌های مهم سازمان‌ها هستند. محرمانه بودن، جامعیت و دقت و در دسترس بودن اطلاعات می‌تواند تاثیر فراوانی بر سودآوری، کارایی و اثربخشی سازمان داشته باشد.</a:t>
            </a:r>
            <a:endParaRPr lang="fa-IR" sz="2800" dirty="0"/>
          </a:p>
        </p:txBody>
      </p:sp>
      <p:sp>
        <p:nvSpPr>
          <p:cNvPr id="10" name="Snip Same Side Corner Rectangle 9"/>
          <p:cNvSpPr/>
          <p:nvPr/>
        </p:nvSpPr>
        <p:spPr>
          <a:xfrm>
            <a:off x="2451074" y="3643314"/>
            <a:ext cx="7286676" cy="714380"/>
          </a:xfrm>
          <a:prstGeom prst="snip2SameRect">
            <a:avLst/>
          </a:prstGeom>
          <a:gradFill flip="none" rotWithShape="1">
            <a:gsLst>
              <a:gs pos="0">
                <a:srgbClr val="F6FBEF">
                  <a:shade val="30000"/>
                  <a:satMod val="115000"/>
                </a:srgbClr>
              </a:gs>
              <a:gs pos="50000">
                <a:srgbClr val="F6FBEF">
                  <a:shade val="67500"/>
                  <a:satMod val="115000"/>
                </a:srgbClr>
              </a:gs>
              <a:gs pos="100000">
                <a:srgbClr val="F6FBE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>چرا امنیت اطلاعات مورد نیاز است؟</a:t>
            </a:r>
            <a:endParaRPr lang="fa-IR" sz="32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665124" y="1285860"/>
            <a:ext cx="2928958" cy="4286280"/>
          </a:xfrm>
          <a:prstGeom prst="round2DiagRect">
            <a:avLst/>
          </a:prstGeom>
          <a:solidFill>
            <a:srgbClr val="FFFFEF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4A66AC">
                      <a:tint val="80000"/>
                      <a:satMod val="250000"/>
                      <a:alpha val="45000"/>
                    </a:srgbClr>
                  </a:outerShdw>
                </a:effectLst>
                <a:ea typeface="+mj-ea"/>
                <a:cs typeface="B Zar" pitchFamily="2" charset="-78"/>
              </a:rPr>
              <a:t>انواع تهدیدهای اطلاعات و سیستم‌های اطلاعاتی</a:t>
            </a:r>
            <a:endParaRPr lang="fa-IR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22249" y="285728"/>
          <a:ext cx="11501517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 rot="10800000">
            <a:off x="-46177" y="-24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15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D4BAE7"/>
      </a:lt2>
      <a:accent1>
        <a:srgbClr val="E9DCF3"/>
      </a:accent1>
      <a:accent2>
        <a:srgbClr val="7036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B8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TS103460615</Template>
  <TotalTime>0</TotalTime>
  <Words>979</Words>
  <Application>Microsoft Office PowerPoint</Application>
  <PresentationFormat>Custom</PresentationFormat>
  <Paragraphs>174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Adobe Caslon Pro Bold</vt:lpstr>
      <vt:lpstr>Arial</vt:lpstr>
      <vt:lpstr>B Davat</vt:lpstr>
      <vt:lpstr>B Homa</vt:lpstr>
      <vt:lpstr>B Kamran</vt:lpstr>
      <vt:lpstr>B Koodak</vt:lpstr>
      <vt:lpstr>B Mitra</vt:lpstr>
      <vt:lpstr>B Nazanin</vt:lpstr>
      <vt:lpstr>B Titr</vt:lpstr>
      <vt:lpstr>B Zar</vt:lpstr>
      <vt:lpstr>Calibri</vt:lpstr>
      <vt:lpstr>Century Gothic</vt:lpstr>
      <vt:lpstr>Constantia</vt:lpstr>
      <vt:lpstr>Franklin Gothic Book</vt:lpstr>
      <vt:lpstr>IranNastaliq</vt:lpstr>
      <vt:lpstr>Tahoma</vt:lpstr>
      <vt:lpstr>Verdana</vt:lpstr>
      <vt:lpstr>TS103460615</vt:lpstr>
      <vt:lpstr>سیستم های اطلاعاتی حسابداری</vt:lpstr>
      <vt:lpstr>PowerPoint Presentation</vt:lpstr>
      <vt:lpstr>پس از مطالعه این فصل، خواننده با مفاهیم ذیل آشنا می شود:</vt:lpstr>
      <vt:lpstr>یکی از ویژگی‌های اساسی که اطلاعات باید دارا باشند، قابلیت اتکا است. کنترل هایی که منجر به افزایش قابلیت اتکا می شود، عبارتند از: </vt:lpstr>
      <vt:lpstr>PowerPoint Presentation</vt:lpstr>
      <vt:lpstr>مفهوم امنیت اطلاعات </vt:lpstr>
      <vt:lpstr>امنیت اطلاعات با کمک مولفه های زیر محقق می شود: </vt:lpstr>
      <vt:lpstr>PowerPoint Presentation</vt:lpstr>
      <vt:lpstr>PowerPoint Presentation</vt:lpstr>
      <vt:lpstr>استانداردها و آیین نامه های منتشر شده درباره امنیت اطلاعات</vt:lpstr>
      <vt:lpstr>مکعب کوزو </vt:lpstr>
      <vt:lpstr>نحوه قرارگیری اجزای مختلف مکعب کوزو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مکعب چارچوب مدیریت ریسک کوزو </vt:lpstr>
      <vt:lpstr>نحوه قرارگیری اجزای مختلف مکعب کوزو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2018-02-02T17:54:31Z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