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8" r:id="rId1"/>
  </p:sldMasterIdLst>
  <p:sldIdLst>
    <p:sldId id="259" r:id="rId2"/>
    <p:sldId id="282" r:id="rId3"/>
    <p:sldId id="28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5CF-F085-413F-B1A9-647A77262B0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43C012B-6FD0-4D02-B382-F1232B046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5CF-F085-413F-B1A9-647A77262B0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3C012B-6FD0-4D02-B382-F1232B046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3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5CF-F085-413F-B1A9-647A77262B0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3C012B-6FD0-4D02-B382-F1232B046E5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683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5CF-F085-413F-B1A9-647A77262B0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3C012B-6FD0-4D02-B382-F1232B046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15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5CF-F085-413F-B1A9-647A77262B0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3C012B-6FD0-4D02-B382-F1232B046E5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241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5CF-F085-413F-B1A9-647A77262B0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3C012B-6FD0-4D02-B382-F1232B046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11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5CF-F085-413F-B1A9-647A77262B0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012B-6FD0-4D02-B382-F1232B046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5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5CF-F085-413F-B1A9-647A77262B0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012B-6FD0-4D02-B382-F1232B046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1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5CF-F085-413F-B1A9-647A77262B0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012B-6FD0-4D02-B382-F1232B046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9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5CF-F085-413F-B1A9-647A77262B0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3C012B-6FD0-4D02-B382-F1232B046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1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5CF-F085-413F-B1A9-647A77262B0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3C012B-6FD0-4D02-B382-F1232B046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9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5CF-F085-413F-B1A9-647A77262B0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3C012B-6FD0-4D02-B382-F1232B046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2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5CF-F085-413F-B1A9-647A77262B0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012B-6FD0-4D02-B382-F1232B046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8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5CF-F085-413F-B1A9-647A77262B0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012B-6FD0-4D02-B382-F1232B046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2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5CF-F085-413F-B1A9-647A77262B0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012B-6FD0-4D02-B382-F1232B046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6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35CF-F085-413F-B1A9-647A77262B0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3C012B-6FD0-4D02-B382-F1232B046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9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435CF-F085-413F-B1A9-647A77262B0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43C012B-6FD0-4D02-B382-F1232B046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7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  <p:sldLayoutId id="2147484640" r:id="rId12"/>
    <p:sldLayoutId id="2147484641" r:id="rId13"/>
    <p:sldLayoutId id="2147484642" r:id="rId14"/>
    <p:sldLayoutId id="2147484643" r:id="rId15"/>
    <p:sldLayoutId id="21474846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042" y="1712891"/>
            <a:ext cx="847429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smtClean="0">
                <a:cs typeface="B Titr" panose="00000700000000000000" pitchFamily="2" charset="-78"/>
              </a:rPr>
              <a:t>عنوان </a:t>
            </a:r>
            <a:r>
              <a:rPr lang="fa-IR" sz="2800" dirty="0" smtClean="0">
                <a:cs typeface="B Titr" panose="00000700000000000000" pitchFamily="2" charset="-78"/>
              </a:rPr>
              <a:t>درس: زبان آموزی دوره پیش از دبستان</a:t>
            </a:r>
            <a:br>
              <a:rPr lang="fa-IR" sz="2800" dirty="0" smtClean="0">
                <a:cs typeface="B Titr" panose="00000700000000000000" pitchFamily="2" charset="-78"/>
              </a:rPr>
            </a:br>
            <a:r>
              <a:rPr lang="fa-IR" sz="2800" dirty="0" smtClean="0">
                <a:cs typeface="B Titr" panose="00000700000000000000" pitchFamily="2" charset="-78"/>
              </a:rPr>
              <a:t>رشته: کاردانی تربیت مربی کودک</a:t>
            </a:r>
          </a:p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نام مدرس : بهاره رشیدی هنر</a:t>
            </a:r>
          </a:p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فصل دوم کتاب</a:t>
            </a:r>
          </a:p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جلسه چهارم آموزشی</a:t>
            </a:r>
            <a:endParaRPr lang="en-US" sz="2800" dirty="0" smtClean="0">
              <a:cs typeface="B Titr" panose="00000700000000000000" pitchFamily="2" charset="-78"/>
            </a:endParaRPr>
          </a:p>
          <a:p>
            <a:pPr algn="ctr"/>
            <a:endParaRPr lang="fa-IR" sz="2800" dirty="0" smtClean="0"/>
          </a:p>
          <a:p>
            <a:endParaRPr lang="fa-IR" dirty="0"/>
          </a:p>
          <a:p>
            <a:endParaRPr lang="fa-IR" dirty="0" smtClean="0"/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500188" y="571499"/>
            <a:ext cx="8429423" cy="124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a-IR" sz="4400" dirty="0">
                <a:solidFill>
                  <a:srgbClr val="92D050"/>
                </a:solidFill>
                <a:cs typeface="B Esfehan" pitchFamily="2" charset="-78"/>
              </a:rPr>
              <a:t>بسم الله الرحمن الرحيم</a:t>
            </a:r>
            <a:endParaRPr lang="en-US" altLang="en-US" sz="4400" kern="0" dirty="0">
              <a:solidFill>
                <a:srgbClr val="92D050"/>
              </a:solidFill>
              <a:latin typeface="+mj-lt"/>
              <a:ea typeface="+mj-ea"/>
              <a:cs typeface="B Esfeh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746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8953" y="1058012"/>
            <a:ext cx="7787962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6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0619" y="928687"/>
            <a:ext cx="816520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1831" y="795337"/>
            <a:ext cx="7388381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3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8952" y="914400"/>
            <a:ext cx="745364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79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8952" y="942975"/>
            <a:ext cx="750603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5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9875" y="942975"/>
            <a:ext cx="65722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70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57487" y="971550"/>
            <a:ext cx="667702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675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7975" y="909637"/>
            <a:ext cx="64960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9875" y="895350"/>
            <a:ext cx="65722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9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9400" y="942975"/>
            <a:ext cx="65532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0918" y="772732"/>
            <a:ext cx="9298547" cy="503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9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1300" y="904875"/>
            <a:ext cx="66294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2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90825" y="900112"/>
            <a:ext cx="66103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4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12135" y="952500"/>
            <a:ext cx="7341427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5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71787" y="919162"/>
            <a:ext cx="64484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2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95587" y="919162"/>
            <a:ext cx="66008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0845" y="2397242"/>
            <a:ext cx="7772400" cy="1463040"/>
          </a:xfrm>
        </p:spPr>
        <p:txBody>
          <a:bodyPr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موفق وپایدار باشید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581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22739" y="824249"/>
            <a:ext cx="7922586" cy="482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572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67438" y="878581"/>
            <a:ext cx="7973028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82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80315" y="880525"/>
            <a:ext cx="8202031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2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0391" y="964507"/>
            <a:ext cx="8356646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383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5617" y="923925"/>
            <a:ext cx="8371268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4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38648" y="985837"/>
            <a:ext cx="8165206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3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84101" y="896222"/>
            <a:ext cx="8190964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</TotalTime>
  <Words>16</Words>
  <Application>Microsoft Office PowerPoint</Application>
  <PresentationFormat>Widescreen</PresentationFormat>
  <Paragraphs>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 Esfehan</vt:lpstr>
      <vt:lpstr>B Titr</vt:lpstr>
      <vt:lpstr>Century Gothic</vt:lpstr>
      <vt:lpstr>Tahoma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موفق وپایدار باشید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زبان</dc:title>
  <dc:creator>r</dc:creator>
  <cp:lastModifiedBy>r</cp:lastModifiedBy>
  <cp:revision>10</cp:revision>
  <dcterms:created xsi:type="dcterms:W3CDTF">2020-03-31T06:32:35Z</dcterms:created>
  <dcterms:modified xsi:type="dcterms:W3CDTF">2020-03-31T07:42:34Z</dcterms:modified>
</cp:coreProperties>
</file>