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2" r:id="rId2"/>
    <p:sldMasterId id="2147483734" r:id="rId3"/>
    <p:sldMasterId id="2147483746" r:id="rId4"/>
    <p:sldMasterId id="2147483760" r:id="rId5"/>
    <p:sldMasterId id="2147483779" r:id="rId6"/>
    <p:sldMasterId id="2147483791" r:id="rId7"/>
    <p:sldMasterId id="2147483803" r:id="rId8"/>
  </p:sldMasterIdLst>
  <p:sldIdLst>
    <p:sldId id="257" r:id="rId9"/>
    <p:sldId id="258" r:id="rId10"/>
    <p:sldId id="260" r:id="rId11"/>
    <p:sldId id="261" r:id="rId12"/>
    <p:sldId id="262" r:id="rId13"/>
    <p:sldId id="263" r:id="rId14"/>
    <p:sldId id="265" r:id="rId15"/>
    <p:sldId id="266" r:id="rId16"/>
    <p:sldId id="264" r:id="rId17"/>
    <p:sldId id="267" r:id="rId18"/>
    <p:sldId id="268" r:id="rId19"/>
    <p:sldId id="269" r:id="rId20"/>
    <p:sldId id="270" r:id="rId21"/>
    <p:sldId id="271" r:id="rId22"/>
    <p:sldId id="272" r:id="rId23"/>
    <p:sldId id="276" r:id="rId24"/>
    <p:sldId id="279" r:id="rId25"/>
    <p:sldId id="282" r:id="rId26"/>
    <p:sldId id="283" r:id="rId27"/>
    <p:sldId id="280" r:id="rId28"/>
    <p:sldId id="284" r:id="rId29"/>
    <p:sldId id="286"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3.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8.xml"/><Relationship Id="rId1" Type="http://schemas.openxmlformats.org/officeDocument/2006/relationships/themeOverride" Target="../theme/themeOverride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r" rtl="1" eaLnBrk="1" hangingPunct="1">
                  <a:defRPr/>
                </a:pPr>
                <a:endParaRPr lang="en-US" sz="1800">
                  <a:latin typeface="Arial" charset="0"/>
                  <a:cs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r" rtl="1" eaLnBrk="1" hangingPunct="1">
                  <a:defRPr/>
                </a:pPr>
                <a:endParaRPr lang="en-US" sz="1800">
                  <a:latin typeface="Arial" charset="0"/>
                  <a:cs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r" rtl="1" eaLnBrk="1" hangingPunct="1">
                  <a:defRPr/>
                </a:pPr>
                <a:endParaRPr lang="en-US" sz="1800">
                  <a:latin typeface="Arial" charset="0"/>
                  <a:cs typeface="Arial"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en-US" sz="180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r" rtl="1" eaLnBrk="1" hangingPunct="1">
                  <a:defRPr/>
                </a:pPr>
                <a:endParaRPr lang="en-US" sz="1800">
                  <a:latin typeface="Arial" charset="0"/>
                  <a:cs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r" rtl="1" eaLnBrk="1" hangingPunct="1">
                <a:defRPr/>
              </a:pPr>
              <a:endParaRPr lang="en-US" sz="1800">
                <a:latin typeface="Arial" charset="0"/>
                <a:cs typeface="Arial"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616 h 1906"/>
                <a:gd name="T4" fmla="*/ 6035 w 5740"/>
                <a:gd name="T5" fmla="*/ 616 h 1906"/>
                <a:gd name="T6" fmla="*/ 603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sz="1800"/>
            </a:p>
          </p:txBody>
        </p:sp>
      </p:grpSp>
      <p:sp>
        <p:nvSpPr>
          <p:cNvPr id="88075"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smtClean="0"/>
              <a:t>Click to edit Master title style</a:t>
            </a:r>
            <a:endParaRPr lang="en-US"/>
          </a:p>
        </p:txBody>
      </p:sp>
      <p:sp>
        <p:nvSpPr>
          <p:cNvPr id="88076"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fld id="{CD635CFC-509B-4B87-835C-F40BEC458994}" type="datetimeFigureOut">
              <a:rPr lang="en-US" smtClean="0"/>
              <a:t>4/2/2020</a:t>
            </a:fld>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fld id="{CE0C639C-4AD3-4095-8BA7-A82522F22580}" type="slidenum">
              <a:rPr lang="en-US" smtClean="0"/>
              <a:t>‹#›</a:t>
            </a:fld>
            <a:endParaRPr lang="en-US"/>
          </a:p>
        </p:txBody>
      </p:sp>
    </p:spTree>
    <p:extLst>
      <p:ext uri="{BB962C8B-B14F-4D97-AF65-F5344CB8AC3E}">
        <p14:creationId xmlns:p14="http://schemas.microsoft.com/office/powerpoint/2010/main" val="8696612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fld id="{CD635CFC-509B-4B87-835C-F40BEC458994}" type="datetimeFigureOut">
              <a:rPr lang="en-US" smtClean="0"/>
              <a:t>4/2/2020</a:t>
            </a:fld>
            <a:endParaRPr lang="en-US"/>
          </a:p>
        </p:txBody>
      </p:sp>
      <p:sp>
        <p:nvSpPr>
          <p:cNvPr id="5" name="Rectangle 3"/>
          <p:cNvSpPr>
            <a:spLocks noGrp="1" noChangeArrowheads="1"/>
          </p:cNvSpPr>
          <p:nvPr>
            <p:ph type="sldNum" sz="quarter" idx="11"/>
          </p:nvPr>
        </p:nvSpPr>
        <p:spPr>
          <a:ln/>
        </p:spPr>
        <p:txBody>
          <a:bodyPr/>
          <a:lstStyle>
            <a:lvl1pPr>
              <a:defRPr/>
            </a:lvl1pPr>
          </a:lstStyle>
          <a:p>
            <a:fld id="{CE0C639C-4AD3-4095-8BA7-A82522F22580}" type="slidenum">
              <a:rPr lang="en-US" smtClean="0"/>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2371196773"/>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lvl1pPr algn="ctr">
              <a:defRPr/>
            </a:lvl1pPr>
          </a:lstStyle>
          <a:p>
            <a:r>
              <a:rPr lang="en-US" smtClean="0"/>
              <a:t>Click to edit Master title style</a:t>
            </a:r>
            <a:endParaRPr lang="fa-IR"/>
          </a:p>
        </p:txBody>
      </p:sp>
      <p:sp>
        <p:nvSpPr>
          <p:cNvPr id="3" name="Text Placeholder 2"/>
          <p:cNvSpPr>
            <a:spLocks noGrp="1"/>
          </p:cNvSpPr>
          <p:nvPr>
            <p:ph type="body" sz="half" idx="1"/>
          </p:nvPr>
        </p:nvSpPr>
        <p:spPr>
          <a:xfrm>
            <a:off x="609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97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609600" y="6245225"/>
            <a:ext cx="2844800" cy="476250"/>
          </a:xfrm>
        </p:spPr>
        <p:txBody>
          <a:bodyPr/>
          <a:lstStyle>
            <a:lvl1pPr>
              <a:defRPr>
                <a:latin typeface="Arial" panose="020B0604020202020204" pitchFamily="34" charset="0"/>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atin typeface="Arial" panose="020B0604020202020204" pitchFamily="34" charset="0"/>
              </a:defRPr>
            </a:lvl1pPr>
          </a:lstStyle>
          <a:p>
            <a:fld id="{AAA6AED8-1C23-424B-BEB0-B39BB5421AAA}" type="slidenum">
              <a:rPr lang="en-US"/>
              <a:pPr/>
              <a:t>‹#›</a:t>
            </a:fld>
            <a:endParaRPr lang="en-US"/>
          </a:p>
        </p:txBody>
      </p:sp>
    </p:spTree>
    <p:extLst>
      <p:ext uri="{BB962C8B-B14F-4D97-AF65-F5344CB8AC3E}">
        <p14:creationId xmlns:p14="http://schemas.microsoft.com/office/powerpoint/2010/main" val="1437755430"/>
      </p:ext>
    </p:extLst>
  </p:cSld>
  <p:clrMapOvr>
    <a:masterClrMapping/>
  </p:clrMapOvr>
  <p:transition>
    <p:checke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lvl1pPr algn="ctr">
              <a:defRPr/>
            </a:lvl1pPr>
          </a:lstStyle>
          <a:p>
            <a:r>
              <a:rPr lang="en-US" smtClean="0"/>
              <a:t>Click to edit Master title style</a:t>
            </a:r>
            <a:endParaRPr lang="fa-IR"/>
          </a:p>
        </p:txBody>
      </p:sp>
      <p:sp>
        <p:nvSpPr>
          <p:cNvPr id="3" name="Text Placeholder 2"/>
          <p:cNvSpPr>
            <a:spLocks noGrp="1"/>
          </p:cNvSpPr>
          <p:nvPr>
            <p:ph type="body" sz="half" idx="1"/>
          </p:nvPr>
        </p:nvSpPr>
        <p:spPr>
          <a:xfrm>
            <a:off x="609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6197600" y="19812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6197600" y="41148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Date Placeholder 5"/>
          <p:cNvSpPr>
            <a:spLocks noGrp="1"/>
          </p:cNvSpPr>
          <p:nvPr>
            <p:ph type="dt" sz="half" idx="10"/>
          </p:nvPr>
        </p:nvSpPr>
        <p:spPr>
          <a:xfrm>
            <a:off x="609600" y="6245225"/>
            <a:ext cx="2844800" cy="476250"/>
          </a:xfrm>
        </p:spPr>
        <p:txBody>
          <a:bodyPr/>
          <a:lstStyle>
            <a:lvl1pPr>
              <a:defRPr>
                <a:latin typeface="Arial" panose="020B0604020202020204" pitchFamily="34" charset="0"/>
              </a:defRPr>
            </a:lvl1pPr>
          </a:lstStyle>
          <a:p>
            <a:pPr>
              <a:defRPr/>
            </a:pPr>
            <a:endParaRPr lang="en-US"/>
          </a:p>
        </p:txBody>
      </p:sp>
      <p:sp>
        <p:nvSpPr>
          <p:cNvPr id="7" name="Footer Placeholder 6"/>
          <p:cNvSpPr>
            <a:spLocks noGrp="1"/>
          </p:cNvSpPr>
          <p:nvPr>
            <p:ph type="ftr" sz="quarter" idx="11"/>
          </p:nvPr>
        </p:nvSpPr>
        <p:spPr>
          <a:xfrm>
            <a:off x="4165600" y="6245225"/>
            <a:ext cx="3860800" cy="476250"/>
          </a:xfrm>
        </p:spPr>
        <p:txBody>
          <a:bodyPr/>
          <a:lstStyle>
            <a:lvl1pPr>
              <a:defRPr>
                <a:latin typeface="Arial" panose="020B0604020202020204" pitchFamily="34" charset="0"/>
              </a:defRPr>
            </a:lvl1pPr>
          </a:lstStyle>
          <a:p>
            <a:pPr>
              <a:defRPr/>
            </a:pPr>
            <a:endParaRPr lang="en-US"/>
          </a:p>
        </p:txBody>
      </p:sp>
      <p:sp>
        <p:nvSpPr>
          <p:cNvPr id="8" name="Slide Number Placeholder 7"/>
          <p:cNvSpPr>
            <a:spLocks noGrp="1"/>
          </p:cNvSpPr>
          <p:nvPr>
            <p:ph type="sldNum" sz="quarter" idx="12"/>
          </p:nvPr>
        </p:nvSpPr>
        <p:spPr>
          <a:xfrm>
            <a:off x="8737600" y="6245225"/>
            <a:ext cx="2844800" cy="476250"/>
          </a:xfrm>
        </p:spPr>
        <p:txBody>
          <a:bodyPr/>
          <a:lstStyle>
            <a:lvl1pPr>
              <a:defRPr>
                <a:latin typeface="Arial" panose="020B0604020202020204" pitchFamily="34" charset="0"/>
              </a:defRPr>
            </a:lvl1pPr>
          </a:lstStyle>
          <a:p>
            <a:fld id="{99B6D41F-BB26-4DD3-A592-5B369E70E161}" type="slidenum">
              <a:rPr lang="en-US"/>
              <a:pPr/>
              <a:t>‹#›</a:t>
            </a:fld>
            <a:endParaRPr lang="en-US"/>
          </a:p>
        </p:txBody>
      </p:sp>
    </p:spTree>
    <p:extLst>
      <p:ext uri="{BB962C8B-B14F-4D97-AF65-F5344CB8AC3E}">
        <p14:creationId xmlns:p14="http://schemas.microsoft.com/office/powerpoint/2010/main" val="1398071899"/>
      </p:ext>
    </p:extLst>
  </p:cSld>
  <p:clrMapOvr>
    <a:masterClrMapping/>
  </p:clrMapOvr>
  <p:transition>
    <p:checke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lvl1pPr algn="ctr">
              <a:defRPr>
                <a:solidFill>
                  <a:schemeClr val="tx1"/>
                </a:solidFill>
              </a:defRPr>
            </a:lvl1pPr>
          </a:lstStyle>
          <a:p>
            <a:r>
              <a:rPr lang="en-US" smtClean="0"/>
              <a:t>Click to edit Master title style</a:t>
            </a:r>
            <a:endParaRPr lang="fa-IR"/>
          </a:p>
        </p:txBody>
      </p:sp>
      <p:sp>
        <p:nvSpPr>
          <p:cNvPr id="3" name="Content Placeholder 2"/>
          <p:cNvSpPr>
            <a:spLocks noGrp="1"/>
          </p:cNvSpPr>
          <p:nvPr>
            <p:ph sz="half" idx="1"/>
          </p:nvPr>
        </p:nvSpPr>
        <p:spPr>
          <a:xfrm>
            <a:off x="609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6197600" y="19812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6197600" y="41148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Date Placeholder 5"/>
          <p:cNvSpPr>
            <a:spLocks noGrp="1"/>
          </p:cNvSpPr>
          <p:nvPr>
            <p:ph type="dt" sz="half" idx="10"/>
          </p:nvPr>
        </p:nvSpPr>
        <p:spPr>
          <a:xfrm>
            <a:off x="609600" y="6245225"/>
            <a:ext cx="2844800" cy="476250"/>
          </a:xfrm>
        </p:spPr>
        <p:txBody>
          <a:bodyPr/>
          <a:lstStyle>
            <a:lvl1pPr>
              <a:defRPr>
                <a:latin typeface="Arial" panose="020B0604020202020204" pitchFamily="34" charset="0"/>
              </a:defRPr>
            </a:lvl1pPr>
          </a:lstStyle>
          <a:p>
            <a:pPr>
              <a:defRPr/>
            </a:pPr>
            <a:endParaRPr lang="en-US"/>
          </a:p>
        </p:txBody>
      </p:sp>
      <p:sp>
        <p:nvSpPr>
          <p:cNvPr id="7" name="Footer Placeholder 6"/>
          <p:cNvSpPr>
            <a:spLocks noGrp="1"/>
          </p:cNvSpPr>
          <p:nvPr>
            <p:ph type="ftr" sz="quarter" idx="11"/>
          </p:nvPr>
        </p:nvSpPr>
        <p:spPr>
          <a:xfrm>
            <a:off x="4165600" y="6245225"/>
            <a:ext cx="3860800" cy="476250"/>
          </a:xfrm>
        </p:spPr>
        <p:txBody>
          <a:bodyPr/>
          <a:lstStyle>
            <a:lvl1pPr>
              <a:defRPr>
                <a:latin typeface="Arial" panose="020B0604020202020204" pitchFamily="34" charset="0"/>
              </a:defRPr>
            </a:lvl1pPr>
          </a:lstStyle>
          <a:p>
            <a:pPr>
              <a:defRPr/>
            </a:pPr>
            <a:endParaRPr lang="en-US"/>
          </a:p>
        </p:txBody>
      </p:sp>
      <p:sp>
        <p:nvSpPr>
          <p:cNvPr id="8" name="Slide Number Placeholder 7"/>
          <p:cNvSpPr>
            <a:spLocks noGrp="1"/>
          </p:cNvSpPr>
          <p:nvPr>
            <p:ph type="sldNum" sz="quarter" idx="12"/>
          </p:nvPr>
        </p:nvSpPr>
        <p:spPr>
          <a:xfrm>
            <a:off x="8737600" y="6245225"/>
            <a:ext cx="2844800" cy="476250"/>
          </a:xfrm>
        </p:spPr>
        <p:txBody>
          <a:bodyPr/>
          <a:lstStyle>
            <a:lvl1pPr>
              <a:defRPr>
                <a:latin typeface="Arial" panose="020B0604020202020204" pitchFamily="34" charset="0"/>
              </a:defRPr>
            </a:lvl1pPr>
          </a:lstStyle>
          <a:p>
            <a:fld id="{9656D2D3-FB14-46BE-A1C9-D2F32E93A807}" type="slidenum">
              <a:rPr lang="en-US"/>
              <a:pPr/>
              <a:t>‹#›</a:t>
            </a:fld>
            <a:endParaRPr lang="en-US"/>
          </a:p>
        </p:txBody>
      </p:sp>
    </p:spTree>
    <p:extLst>
      <p:ext uri="{BB962C8B-B14F-4D97-AF65-F5344CB8AC3E}">
        <p14:creationId xmlns:p14="http://schemas.microsoft.com/office/powerpoint/2010/main" val="879033542"/>
      </p:ext>
    </p:extLst>
  </p:cSld>
  <p:clrMapOvr>
    <a:masterClrMapping/>
  </p:clrMapOvr>
  <p:transition>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fld id="{CD635CFC-509B-4B87-835C-F40BEC458994}" type="datetimeFigureOut">
              <a:rPr lang="en-US" smtClean="0"/>
              <a:t>4/2/2020</a:t>
            </a:fld>
            <a:endParaRPr lang="en-US"/>
          </a:p>
        </p:txBody>
      </p:sp>
      <p:sp>
        <p:nvSpPr>
          <p:cNvPr id="5" name="Rectangle 3"/>
          <p:cNvSpPr>
            <a:spLocks noGrp="1" noChangeArrowheads="1"/>
          </p:cNvSpPr>
          <p:nvPr>
            <p:ph type="sldNum" sz="quarter" idx="11"/>
          </p:nvPr>
        </p:nvSpPr>
        <p:spPr>
          <a:ln/>
        </p:spPr>
        <p:txBody>
          <a:bodyPr/>
          <a:lstStyle>
            <a:lvl1pPr>
              <a:defRPr/>
            </a:lvl1pPr>
          </a:lstStyle>
          <a:p>
            <a:fld id="{CE0C639C-4AD3-4095-8BA7-A82522F22580}" type="slidenum">
              <a:rPr lang="en-US" smtClean="0"/>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29092841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fld id="{CD635CFC-509B-4B87-835C-F40BEC458994}" type="datetimeFigureOut">
              <a:rPr lang="en-US" smtClean="0"/>
              <a:t>4/2/2020</a:t>
            </a:fld>
            <a:endParaRPr lang="en-US"/>
          </a:p>
        </p:txBody>
      </p:sp>
      <p:sp>
        <p:nvSpPr>
          <p:cNvPr id="4" name="Rectangle 3"/>
          <p:cNvSpPr>
            <a:spLocks noGrp="1" noChangeArrowheads="1"/>
          </p:cNvSpPr>
          <p:nvPr>
            <p:ph type="sldNum" sz="quarter" idx="11"/>
          </p:nvPr>
        </p:nvSpPr>
        <p:spPr>
          <a:ln/>
        </p:spPr>
        <p:txBody>
          <a:bodyPr/>
          <a:lstStyle>
            <a:lvl1pPr>
              <a:defRPr/>
            </a:lvl1pPr>
          </a:lstStyle>
          <a:p>
            <a:fld id="{CE0C639C-4AD3-4095-8BA7-A82522F22580}" type="slidenum">
              <a:rPr lang="en-US" smtClean="0"/>
              <a:t>‹#›</a:t>
            </a:fld>
            <a:endParaRPr lang="en-US"/>
          </a:p>
        </p:txBody>
      </p:sp>
      <p:sp>
        <p:nvSpPr>
          <p:cNvPr id="5"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41707553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fld id="{CD635CFC-509B-4B87-835C-F40BEC458994}" type="datetimeFigureOut">
              <a:rPr lang="en-US" smtClean="0"/>
              <a:t>4/2/2020</a:t>
            </a:fld>
            <a:endParaRPr lang="en-US"/>
          </a:p>
        </p:txBody>
      </p:sp>
      <p:sp>
        <p:nvSpPr>
          <p:cNvPr id="6" name="Rectangle 3"/>
          <p:cNvSpPr>
            <a:spLocks noGrp="1" noChangeArrowheads="1"/>
          </p:cNvSpPr>
          <p:nvPr>
            <p:ph type="sldNum" sz="quarter" idx="11"/>
          </p:nvPr>
        </p:nvSpPr>
        <p:spPr>
          <a:ln/>
        </p:spPr>
        <p:txBody>
          <a:bodyPr/>
          <a:lstStyle>
            <a:lvl1pPr>
              <a:defRPr/>
            </a:lvl1pPr>
          </a:lstStyle>
          <a:p>
            <a:fld id="{CE0C639C-4AD3-4095-8BA7-A82522F22580}" type="slidenum">
              <a:rPr lang="en-US" smtClean="0"/>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293113190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022130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934744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0403925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1904134" y="6681788"/>
            <a:ext cx="42333" cy="17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149667" y="6681788"/>
            <a:ext cx="42333" cy="17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312718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30749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91103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fld id="{CD635CFC-509B-4B87-835C-F40BEC458994}" type="datetimeFigureOut">
              <a:rPr lang="en-US" smtClean="0"/>
              <a:t>4/2/2020</a:t>
            </a:fld>
            <a:endParaRPr lang="en-US"/>
          </a:p>
        </p:txBody>
      </p:sp>
      <p:sp>
        <p:nvSpPr>
          <p:cNvPr id="5" name="Rectangle 3"/>
          <p:cNvSpPr>
            <a:spLocks noGrp="1" noChangeArrowheads="1"/>
          </p:cNvSpPr>
          <p:nvPr>
            <p:ph type="sldNum" sz="quarter" idx="11"/>
          </p:nvPr>
        </p:nvSpPr>
        <p:spPr>
          <a:ln/>
        </p:spPr>
        <p:txBody>
          <a:bodyPr/>
          <a:lstStyle>
            <a:lvl1pPr>
              <a:defRPr/>
            </a:lvl1pPr>
          </a:lstStyle>
          <a:p>
            <a:fld id="{CE0C639C-4AD3-4095-8BA7-A82522F22580}" type="slidenum">
              <a:rPr lang="en-US" smtClean="0"/>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46012920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39977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849046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274579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358102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274638"/>
            <a:ext cx="2895600" cy="6583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483600" cy="6583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233227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2" descr="MIC2370(47)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Rectangle 3"/>
          <p:cNvSpPr>
            <a:spLocks noGrp="1" noChangeArrowheads="1"/>
          </p:cNvSpPr>
          <p:nvPr>
            <p:ph type="ctrTitle"/>
          </p:nvPr>
        </p:nvSpPr>
        <p:spPr>
          <a:xfrm>
            <a:off x="960967" y="2565400"/>
            <a:ext cx="10991851" cy="723900"/>
          </a:xfrm>
        </p:spPr>
        <p:txBody>
          <a:bodyPr/>
          <a:lstStyle>
            <a:lvl1pPr algn="r">
              <a:defRPr sz="3700"/>
            </a:lvl1pPr>
          </a:lstStyle>
          <a:p>
            <a:r>
              <a:rPr lang="en-US" smtClean="0"/>
              <a:t>Click to edit Master title style</a:t>
            </a:r>
            <a:endParaRPr lang="en-GB"/>
          </a:p>
        </p:txBody>
      </p:sp>
      <p:sp>
        <p:nvSpPr>
          <p:cNvPr id="119812" name="Rectangle 4"/>
          <p:cNvSpPr>
            <a:spLocks noGrp="1" noChangeArrowheads="1"/>
          </p:cNvSpPr>
          <p:nvPr>
            <p:ph type="subTitle" idx="1"/>
          </p:nvPr>
        </p:nvSpPr>
        <p:spPr>
          <a:xfrm>
            <a:off x="960967" y="3573464"/>
            <a:ext cx="10991851" cy="560387"/>
          </a:xfrm>
        </p:spPr>
        <p:txBody>
          <a:bodyPr/>
          <a:lstStyle>
            <a:lvl1pPr marL="0" indent="0" algn="r">
              <a:defRPr sz="2800"/>
            </a:lvl1pPr>
          </a:lstStyle>
          <a:p>
            <a:r>
              <a:rPr lang="en-US" smtClean="0"/>
              <a:t>Click to edit Master subtitle style</a:t>
            </a:r>
            <a:endParaRPr lang="en-GB"/>
          </a:p>
        </p:txBody>
      </p:sp>
      <p:sp>
        <p:nvSpPr>
          <p:cNvPr id="5" name="Rectangle 5"/>
          <p:cNvSpPr>
            <a:spLocks noGrp="1" noChangeArrowheads="1"/>
          </p:cNvSpPr>
          <p:nvPr>
            <p:ph type="dt" sz="half" idx="10"/>
          </p:nvPr>
        </p:nvSpPr>
        <p:spPr/>
        <p:txBody>
          <a:bodyPr/>
          <a:lstStyle>
            <a:lvl1pPr>
              <a:defRPr/>
            </a:lvl1pPr>
          </a:lstStyle>
          <a:p>
            <a:pPr>
              <a:defRPr/>
            </a:pPr>
            <a:endParaRPr lang="en-GB"/>
          </a:p>
        </p:txBody>
      </p:sp>
      <p:sp>
        <p:nvSpPr>
          <p:cNvPr id="6" name="Rectangle 6"/>
          <p:cNvSpPr>
            <a:spLocks noGrp="1" noChangeArrowheads="1"/>
          </p:cNvSpPr>
          <p:nvPr>
            <p:ph type="ftr" sz="quarter" idx="11"/>
          </p:nvPr>
        </p:nvSpPr>
        <p:spPr/>
        <p:txBody>
          <a:bodyPr/>
          <a:lstStyle>
            <a:lvl1pPr>
              <a:defRPr/>
            </a:lvl1pPr>
          </a:lstStyle>
          <a:p>
            <a:pPr>
              <a:defRPr/>
            </a:pPr>
            <a:endParaRPr lang="en-GB"/>
          </a:p>
        </p:txBody>
      </p:sp>
      <p:sp>
        <p:nvSpPr>
          <p:cNvPr id="7" name="Rectangle 7"/>
          <p:cNvSpPr>
            <a:spLocks noGrp="1" noChangeArrowheads="1"/>
          </p:cNvSpPr>
          <p:nvPr>
            <p:ph type="sldNum" sz="quarter" idx="12"/>
          </p:nvPr>
        </p:nvSpPr>
        <p:spPr/>
        <p:txBody>
          <a:bodyPr/>
          <a:lstStyle>
            <a:lvl1pPr>
              <a:defRPr/>
            </a:lvl1pPr>
          </a:lstStyle>
          <a:p>
            <a:fld id="{73876FED-5F7A-4783-8B0F-5D232027E90D}" type="slidenum">
              <a:rPr lang="ar-SA"/>
              <a:pPr/>
              <a:t>‹#›</a:t>
            </a:fld>
            <a:endParaRPr lang="en-GB"/>
          </a:p>
        </p:txBody>
      </p:sp>
    </p:spTree>
    <p:extLst>
      <p:ext uri="{BB962C8B-B14F-4D97-AF65-F5344CB8AC3E}">
        <p14:creationId xmlns:p14="http://schemas.microsoft.com/office/powerpoint/2010/main" val="3731464595"/>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fld id="{2B088466-77C3-434B-8549-18CB2A6CA792}" type="slidenum">
              <a:rPr lang="ar-SA"/>
              <a:pPr/>
              <a:t>‹#›</a:t>
            </a:fld>
            <a:endParaRPr lang="en-GB"/>
          </a:p>
        </p:txBody>
      </p:sp>
    </p:spTree>
    <p:extLst>
      <p:ext uri="{BB962C8B-B14F-4D97-AF65-F5344CB8AC3E}">
        <p14:creationId xmlns:p14="http://schemas.microsoft.com/office/powerpoint/2010/main" val="124996607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fld id="{683A48DD-B260-435C-BC04-FBCC8C85EEE0}" type="slidenum">
              <a:rPr lang="ar-SA"/>
              <a:pPr/>
              <a:t>‹#›</a:t>
            </a:fld>
            <a:endParaRPr lang="en-GB"/>
          </a:p>
        </p:txBody>
      </p:sp>
    </p:spTree>
    <p:extLst>
      <p:ext uri="{BB962C8B-B14F-4D97-AF65-F5344CB8AC3E}">
        <p14:creationId xmlns:p14="http://schemas.microsoft.com/office/powerpoint/2010/main" val="164663585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24718" y="908050"/>
            <a:ext cx="4457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685617" y="908050"/>
            <a:ext cx="4459816"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fld id="{A7C2413A-C898-4B02-B8D3-33354AE88E44}" type="slidenum">
              <a:rPr lang="ar-SA"/>
              <a:pPr/>
              <a:t>‹#›</a:t>
            </a:fld>
            <a:endParaRPr lang="en-GB"/>
          </a:p>
        </p:txBody>
      </p:sp>
    </p:spTree>
    <p:extLst>
      <p:ext uri="{BB962C8B-B14F-4D97-AF65-F5344CB8AC3E}">
        <p14:creationId xmlns:p14="http://schemas.microsoft.com/office/powerpoint/2010/main" val="238041563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fld id="{B2D5E638-7FBE-4E5A-B182-B9BD79660DF5}" type="slidenum">
              <a:rPr lang="ar-SA"/>
              <a:pPr/>
              <a:t>‹#›</a:t>
            </a:fld>
            <a:endParaRPr lang="en-GB"/>
          </a:p>
        </p:txBody>
      </p:sp>
    </p:spTree>
    <p:extLst>
      <p:ext uri="{BB962C8B-B14F-4D97-AF65-F5344CB8AC3E}">
        <p14:creationId xmlns:p14="http://schemas.microsoft.com/office/powerpoint/2010/main" val="9452196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fld id="{CD635CFC-509B-4B87-835C-F40BEC458994}" type="datetimeFigureOut">
              <a:rPr lang="en-US" smtClean="0"/>
              <a:t>4/2/2020</a:t>
            </a:fld>
            <a:endParaRPr lang="en-US"/>
          </a:p>
        </p:txBody>
      </p:sp>
      <p:sp>
        <p:nvSpPr>
          <p:cNvPr id="5" name="Rectangle 3"/>
          <p:cNvSpPr>
            <a:spLocks noGrp="1" noChangeArrowheads="1"/>
          </p:cNvSpPr>
          <p:nvPr>
            <p:ph type="sldNum" sz="quarter" idx="11"/>
          </p:nvPr>
        </p:nvSpPr>
        <p:spPr>
          <a:ln/>
        </p:spPr>
        <p:txBody>
          <a:bodyPr/>
          <a:lstStyle>
            <a:lvl1pPr>
              <a:defRPr/>
            </a:lvl1pPr>
          </a:lstStyle>
          <a:p>
            <a:fld id="{CE0C639C-4AD3-4095-8BA7-A82522F22580}" type="slidenum">
              <a:rPr lang="en-US" smtClean="0"/>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393244130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fld id="{68EC9ED0-152E-4489-9637-4E6D5A9858AE}" type="slidenum">
              <a:rPr lang="ar-SA"/>
              <a:pPr/>
              <a:t>‹#›</a:t>
            </a:fld>
            <a:endParaRPr lang="en-GB"/>
          </a:p>
        </p:txBody>
      </p:sp>
    </p:spTree>
    <p:extLst>
      <p:ext uri="{BB962C8B-B14F-4D97-AF65-F5344CB8AC3E}">
        <p14:creationId xmlns:p14="http://schemas.microsoft.com/office/powerpoint/2010/main" val="110157395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fld id="{B7E72941-174C-4DB2-933E-7ECC8C063E76}" type="slidenum">
              <a:rPr lang="ar-SA"/>
              <a:pPr/>
              <a:t>‹#›</a:t>
            </a:fld>
            <a:endParaRPr lang="en-GB"/>
          </a:p>
        </p:txBody>
      </p:sp>
    </p:spTree>
    <p:extLst>
      <p:ext uri="{BB962C8B-B14F-4D97-AF65-F5344CB8AC3E}">
        <p14:creationId xmlns:p14="http://schemas.microsoft.com/office/powerpoint/2010/main" val="298688486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fld id="{EBFB3920-FA83-4B6B-82BE-1E94411BD74E}" type="slidenum">
              <a:rPr lang="ar-SA"/>
              <a:pPr/>
              <a:t>‹#›</a:t>
            </a:fld>
            <a:endParaRPr lang="en-GB"/>
          </a:p>
        </p:txBody>
      </p:sp>
    </p:spTree>
    <p:extLst>
      <p:ext uri="{BB962C8B-B14F-4D97-AF65-F5344CB8AC3E}">
        <p14:creationId xmlns:p14="http://schemas.microsoft.com/office/powerpoint/2010/main" val="138306470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fld id="{4A5CD342-6A65-4A9C-837A-703BE722A72E}" type="slidenum">
              <a:rPr lang="ar-SA"/>
              <a:pPr/>
              <a:t>‹#›</a:t>
            </a:fld>
            <a:endParaRPr lang="en-GB"/>
          </a:p>
        </p:txBody>
      </p:sp>
    </p:spTree>
    <p:extLst>
      <p:ext uri="{BB962C8B-B14F-4D97-AF65-F5344CB8AC3E}">
        <p14:creationId xmlns:p14="http://schemas.microsoft.com/office/powerpoint/2010/main" val="244972639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fld id="{238F4FEB-AFC8-47EB-BD6E-A34FE10358A0}" type="slidenum">
              <a:rPr lang="ar-SA"/>
              <a:pPr/>
              <a:t>‹#›</a:t>
            </a:fld>
            <a:endParaRPr lang="en-GB"/>
          </a:p>
        </p:txBody>
      </p:sp>
    </p:spTree>
    <p:extLst>
      <p:ext uri="{BB962C8B-B14F-4D97-AF65-F5344CB8AC3E}">
        <p14:creationId xmlns:p14="http://schemas.microsoft.com/office/powerpoint/2010/main" val="78981932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785" y="115888"/>
            <a:ext cx="2279649"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24717" y="115888"/>
            <a:ext cx="6637867"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fld id="{6B072E83-DDD2-46EB-ADC1-FC061B11D017}" type="slidenum">
              <a:rPr lang="ar-SA"/>
              <a:pPr/>
              <a:t>‹#›</a:t>
            </a:fld>
            <a:endParaRPr lang="en-GB"/>
          </a:p>
        </p:txBody>
      </p:sp>
    </p:spTree>
    <p:extLst>
      <p:ext uri="{BB962C8B-B14F-4D97-AF65-F5344CB8AC3E}">
        <p14:creationId xmlns:p14="http://schemas.microsoft.com/office/powerpoint/2010/main" val="81495153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r" rtl="1" eaLnBrk="1" hangingPunct="1">
                  <a:defRPr/>
                </a:pPr>
                <a:endParaRPr lang="en-US" sz="1800">
                  <a:solidFill>
                    <a:srgbClr val="FFFFFF"/>
                  </a:solidFill>
                  <a:latin typeface="Arial" charset="0"/>
                  <a:cs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r" rtl="1" eaLnBrk="1" hangingPunct="1">
                  <a:defRPr/>
                </a:pPr>
                <a:endParaRPr lang="en-US" sz="1800">
                  <a:solidFill>
                    <a:srgbClr val="FFFFFF"/>
                  </a:solidFill>
                  <a:latin typeface="Arial" charset="0"/>
                  <a:cs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r" rtl="1" eaLnBrk="1" hangingPunct="1">
                  <a:defRPr/>
                </a:pPr>
                <a:endParaRPr lang="en-US" sz="1800">
                  <a:solidFill>
                    <a:srgbClr val="FFFFFF"/>
                  </a:solidFill>
                  <a:latin typeface="Arial" charset="0"/>
                  <a:cs typeface="Arial"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en-US" sz="180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r" rtl="1" eaLnBrk="1" hangingPunct="1">
                  <a:defRPr/>
                </a:pPr>
                <a:endParaRPr lang="en-US" sz="1800">
                  <a:solidFill>
                    <a:srgbClr val="FFFFFF"/>
                  </a:solidFill>
                  <a:latin typeface="Arial" charset="0"/>
                  <a:cs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r" rtl="1" eaLnBrk="1" hangingPunct="1">
                <a:defRPr/>
              </a:pPr>
              <a:endParaRPr lang="en-US" sz="1800">
                <a:solidFill>
                  <a:srgbClr val="FFFFFF"/>
                </a:solidFill>
                <a:latin typeface="Arial" charset="0"/>
                <a:cs typeface="Arial"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616 h 1906"/>
                <a:gd name="T4" fmla="*/ 6035 w 5740"/>
                <a:gd name="T5" fmla="*/ 616 h 1906"/>
                <a:gd name="T6" fmla="*/ 603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sz="1800"/>
            </a:p>
          </p:txBody>
        </p:sp>
      </p:grpSp>
      <p:sp>
        <p:nvSpPr>
          <p:cNvPr id="88075"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smtClean="0"/>
              <a:t>Click to edit Master title style</a:t>
            </a:r>
            <a:endParaRPr lang="en-US"/>
          </a:p>
        </p:txBody>
      </p:sp>
      <p:sp>
        <p:nvSpPr>
          <p:cNvPr id="88076"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fld id="{778BA9F6-74DD-4AC1-889F-8CD2B13BCF83}" type="slidenum">
              <a:rPr lang="ar-SA"/>
              <a:pPr/>
              <a:t>‹#›</a:t>
            </a:fld>
            <a:endParaRPr lang="en-US"/>
          </a:p>
        </p:txBody>
      </p:sp>
    </p:spTree>
    <p:extLst>
      <p:ext uri="{BB962C8B-B14F-4D97-AF65-F5344CB8AC3E}">
        <p14:creationId xmlns:p14="http://schemas.microsoft.com/office/powerpoint/2010/main" val="195399580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7AAD1E5B-B63E-4918-B28D-EDE5A5B67BA9}" type="slidenum">
              <a:rPr lang="ar-SA"/>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1982896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48FD5679-7332-4394-999A-B60318D2D378}" type="slidenum">
              <a:rPr lang="ar-SA"/>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5166348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0AA084DD-8D1D-405E-AD83-8707CACC2D91}" type="slidenum">
              <a:rPr lang="ar-SA"/>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954221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fld id="{CD635CFC-509B-4B87-835C-F40BEC458994}" type="datetimeFigureOut">
              <a:rPr lang="en-US" smtClean="0"/>
              <a:t>4/2/2020</a:t>
            </a:fld>
            <a:endParaRPr lang="en-US"/>
          </a:p>
        </p:txBody>
      </p:sp>
      <p:sp>
        <p:nvSpPr>
          <p:cNvPr id="6" name="Rectangle 3"/>
          <p:cNvSpPr>
            <a:spLocks noGrp="1" noChangeArrowheads="1"/>
          </p:cNvSpPr>
          <p:nvPr>
            <p:ph type="sldNum" sz="quarter" idx="11"/>
          </p:nvPr>
        </p:nvSpPr>
        <p:spPr>
          <a:ln/>
        </p:spPr>
        <p:txBody>
          <a:bodyPr/>
          <a:lstStyle>
            <a:lvl1pPr>
              <a:defRPr/>
            </a:lvl1pPr>
          </a:lstStyle>
          <a:p>
            <a:fld id="{CE0C639C-4AD3-4095-8BA7-A82522F22580}" type="slidenum">
              <a:rPr lang="en-US" smtClean="0"/>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199503002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fld id="{D3D0CA95-68D2-4FEE-8C76-0344CB841B47}" type="slidenum">
              <a:rPr lang="ar-SA"/>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2978754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5C8EF28F-DF54-4625-BC25-2E927995917C}" type="slidenum">
              <a:rPr lang="ar-SA"/>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9079796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fld id="{66DFA210-4C4C-473B-BFC7-E41F0835B67A}" type="slidenum">
              <a:rPr lang="ar-SA"/>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2160563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C7E552D1-7238-46D4-BDD1-AEE510A69BCB}" type="slidenum">
              <a:rPr lang="ar-SA"/>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0603686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63773C0E-48E9-4382-B0BF-A6F0C2196C82}" type="slidenum">
              <a:rPr lang="ar-SA"/>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1348890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87CC5ECE-397B-494F-9E52-0E727D0C0701}" type="slidenum">
              <a:rPr lang="ar-SA"/>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4520560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791B9271-AC61-4A35-A48F-547FE45F8684}" type="slidenum">
              <a:rPr lang="ar-SA"/>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1490033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E8F9EF8D-C265-4CF8-9071-DB23A5A320D7}" type="slidenum">
              <a:rPr lang="ar-SA"/>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0064102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A54361B7-7342-4C27-8696-D9BDDA9E218C}" type="slidenum">
              <a:rPr lang="ar-SA"/>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0184395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2" descr="MIC2370(47)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Rectangle 3"/>
          <p:cNvSpPr>
            <a:spLocks noGrp="1" noChangeArrowheads="1"/>
          </p:cNvSpPr>
          <p:nvPr>
            <p:ph type="ctrTitle"/>
          </p:nvPr>
        </p:nvSpPr>
        <p:spPr>
          <a:xfrm>
            <a:off x="960968" y="2565400"/>
            <a:ext cx="10991851" cy="723900"/>
          </a:xfrm>
        </p:spPr>
        <p:txBody>
          <a:bodyPr/>
          <a:lstStyle>
            <a:lvl1pPr algn="r">
              <a:defRPr sz="2775"/>
            </a:lvl1pPr>
          </a:lstStyle>
          <a:p>
            <a:r>
              <a:rPr lang="en-US" smtClean="0"/>
              <a:t>Click to edit Master title style</a:t>
            </a:r>
            <a:endParaRPr lang="en-GB"/>
          </a:p>
        </p:txBody>
      </p:sp>
      <p:sp>
        <p:nvSpPr>
          <p:cNvPr id="119812" name="Rectangle 4"/>
          <p:cNvSpPr>
            <a:spLocks noGrp="1" noChangeArrowheads="1"/>
          </p:cNvSpPr>
          <p:nvPr>
            <p:ph type="subTitle" idx="1"/>
          </p:nvPr>
        </p:nvSpPr>
        <p:spPr>
          <a:xfrm>
            <a:off x="960968" y="3573466"/>
            <a:ext cx="10991851" cy="560387"/>
          </a:xfrm>
        </p:spPr>
        <p:txBody>
          <a:bodyPr/>
          <a:lstStyle>
            <a:lvl1pPr marL="0" indent="0" algn="r">
              <a:defRPr sz="2100"/>
            </a:lvl1pPr>
          </a:lstStyle>
          <a:p>
            <a:r>
              <a:rPr lang="en-US" smtClean="0"/>
              <a:t>Click to edit Master subtitle style</a:t>
            </a:r>
            <a:endParaRPr lang="en-GB"/>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7"/>
          <p:cNvSpPr>
            <a:spLocks noGrp="1" noChangeArrowheads="1"/>
          </p:cNvSpPr>
          <p:nvPr>
            <p:ph type="sldNum" sz="quarter" idx="12"/>
          </p:nvPr>
        </p:nvSpPr>
        <p:spPr/>
        <p:txBody>
          <a:bodyPr/>
          <a:lstStyle>
            <a:lvl1pPr>
              <a:defRPr/>
            </a:lvl1pPr>
          </a:lstStyle>
          <a:p>
            <a:fld id="{0ACC0791-29B6-4F93-AE74-04949C138002}" type="slidenum">
              <a:rPr lang="ar-SA" altLang="en-US"/>
              <a:pPr/>
              <a:t>‹#›</a:t>
            </a:fld>
            <a:endParaRPr lang="en-GB" altLang="en-US"/>
          </a:p>
        </p:txBody>
      </p:sp>
    </p:spTree>
    <p:extLst>
      <p:ext uri="{BB962C8B-B14F-4D97-AF65-F5344CB8AC3E}">
        <p14:creationId xmlns:p14="http://schemas.microsoft.com/office/powerpoint/2010/main" val="1057514923"/>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fld id="{CD635CFC-509B-4B87-835C-F40BEC458994}" type="datetimeFigureOut">
              <a:rPr lang="en-US" smtClean="0"/>
              <a:t>4/2/2020</a:t>
            </a:fld>
            <a:endParaRPr lang="en-US"/>
          </a:p>
        </p:txBody>
      </p:sp>
      <p:sp>
        <p:nvSpPr>
          <p:cNvPr id="8" name="Rectangle 3"/>
          <p:cNvSpPr>
            <a:spLocks noGrp="1" noChangeArrowheads="1"/>
          </p:cNvSpPr>
          <p:nvPr>
            <p:ph type="sldNum" sz="quarter" idx="11"/>
          </p:nvPr>
        </p:nvSpPr>
        <p:spPr>
          <a:ln/>
        </p:spPr>
        <p:txBody>
          <a:bodyPr/>
          <a:lstStyle>
            <a:lvl1pPr>
              <a:defRPr/>
            </a:lvl1pPr>
          </a:lstStyle>
          <a:p>
            <a:fld id="{CE0C639C-4AD3-4095-8BA7-A82522F22580}" type="slidenum">
              <a:rPr lang="en-US" smtClean="0"/>
              <a:t>‹#›</a:t>
            </a:fld>
            <a:endParaRPr lang="en-US"/>
          </a:p>
        </p:txBody>
      </p:sp>
      <p:sp>
        <p:nvSpPr>
          <p:cNvPr id="9"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32385050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7"/>
          <p:cNvSpPr>
            <a:spLocks noGrp="1" noChangeArrowheads="1"/>
          </p:cNvSpPr>
          <p:nvPr>
            <p:ph type="sldNum" sz="quarter" idx="12"/>
          </p:nvPr>
        </p:nvSpPr>
        <p:spPr/>
        <p:txBody>
          <a:bodyPr/>
          <a:lstStyle>
            <a:lvl1pPr>
              <a:defRPr/>
            </a:lvl1pPr>
          </a:lstStyle>
          <a:p>
            <a:fld id="{02E68527-4F9C-4ED3-849E-A83A84BDF3E0}" type="slidenum">
              <a:rPr lang="ar-SA" altLang="en-US"/>
              <a:pPr/>
              <a:t>‹#›</a:t>
            </a:fld>
            <a:endParaRPr lang="en-GB" altLang="en-US"/>
          </a:p>
        </p:txBody>
      </p:sp>
    </p:spTree>
    <p:extLst>
      <p:ext uri="{BB962C8B-B14F-4D97-AF65-F5344CB8AC3E}">
        <p14:creationId xmlns:p14="http://schemas.microsoft.com/office/powerpoint/2010/main" val="287349576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7"/>
          <p:cNvSpPr>
            <a:spLocks noGrp="1" noChangeArrowheads="1"/>
          </p:cNvSpPr>
          <p:nvPr>
            <p:ph type="sldNum" sz="quarter" idx="12"/>
          </p:nvPr>
        </p:nvSpPr>
        <p:spPr/>
        <p:txBody>
          <a:bodyPr/>
          <a:lstStyle>
            <a:lvl1pPr>
              <a:defRPr/>
            </a:lvl1pPr>
          </a:lstStyle>
          <a:p>
            <a:fld id="{5295CBBB-8CC3-49AE-AC21-98FBD5AB1560}" type="slidenum">
              <a:rPr lang="ar-SA" altLang="en-US"/>
              <a:pPr/>
              <a:t>‹#›</a:t>
            </a:fld>
            <a:endParaRPr lang="en-GB" altLang="en-US"/>
          </a:p>
        </p:txBody>
      </p:sp>
    </p:spTree>
    <p:extLst>
      <p:ext uri="{BB962C8B-B14F-4D97-AF65-F5344CB8AC3E}">
        <p14:creationId xmlns:p14="http://schemas.microsoft.com/office/powerpoint/2010/main" val="306067716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24719" y="908050"/>
            <a:ext cx="4457700" cy="5257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685617" y="908050"/>
            <a:ext cx="4459816" cy="5257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7"/>
          <p:cNvSpPr>
            <a:spLocks noGrp="1" noChangeArrowheads="1"/>
          </p:cNvSpPr>
          <p:nvPr>
            <p:ph type="sldNum" sz="quarter" idx="12"/>
          </p:nvPr>
        </p:nvSpPr>
        <p:spPr/>
        <p:txBody>
          <a:bodyPr/>
          <a:lstStyle>
            <a:lvl1pPr>
              <a:defRPr/>
            </a:lvl1pPr>
          </a:lstStyle>
          <a:p>
            <a:fld id="{06A01795-F6FB-4981-8C20-8AE60F4CA27E}" type="slidenum">
              <a:rPr lang="ar-SA" altLang="en-US"/>
              <a:pPr/>
              <a:t>‹#›</a:t>
            </a:fld>
            <a:endParaRPr lang="en-GB" altLang="en-US"/>
          </a:p>
        </p:txBody>
      </p:sp>
    </p:spTree>
    <p:extLst>
      <p:ext uri="{BB962C8B-B14F-4D97-AF65-F5344CB8AC3E}">
        <p14:creationId xmlns:p14="http://schemas.microsoft.com/office/powerpoint/2010/main" val="332919621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7"/>
          <p:cNvSpPr>
            <a:spLocks noGrp="1" noChangeArrowheads="1"/>
          </p:cNvSpPr>
          <p:nvPr>
            <p:ph type="sldNum" sz="quarter" idx="12"/>
          </p:nvPr>
        </p:nvSpPr>
        <p:spPr/>
        <p:txBody>
          <a:bodyPr/>
          <a:lstStyle>
            <a:lvl1pPr>
              <a:defRPr/>
            </a:lvl1pPr>
          </a:lstStyle>
          <a:p>
            <a:fld id="{01B3C76E-CF18-4B01-B9C7-BEBCB0F11CE2}" type="slidenum">
              <a:rPr lang="ar-SA" altLang="en-US"/>
              <a:pPr/>
              <a:t>‹#›</a:t>
            </a:fld>
            <a:endParaRPr lang="en-GB" altLang="en-US"/>
          </a:p>
        </p:txBody>
      </p:sp>
    </p:spTree>
    <p:extLst>
      <p:ext uri="{BB962C8B-B14F-4D97-AF65-F5344CB8AC3E}">
        <p14:creationId xmlns:p14="http://schemas.microsoft.com/office/powerpoint/2010/main" val="218532073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7"/>
          <p:cNvSpPr>
            <a:spLocks noGrp="1" noChangeArrowheads="1"/>
          </p:cNvSpPr>
          <p:nvPr>
            <p:ph type="sldNum" sz="quarter" idx="12"/>
          </p:nvPr>
        </p:nvSpPr>
        <p:spPr/>
        <p:txBody>
          <a:bodyPr/>
          <a:lstStyle>
            <a:lvl1pPr>
              <a:defRPr/>
            </a:lvl1pPr>
          </a:lstStyle>
          <a:p>
            <a:fld id="{430B6381-3DF3-4813-8E2A-23B8656898D3}" type="slidenum">
              <a:rPr lang="ar-SA" altLang="en-US"/>
              <a:pPr/>
              <a:t>‹#›</a:t>
            </a:fld>
            <a:endParaRPr lang="en-GB" altLang="en-US"/>
          </a:p>
        </p:txBody>
      </p:sp>
    </p:spTree>
    <p:extLst>
      <p:ext uri="{BB962C8B-B14F-4D97-AF65-F5344CB8AC3E}">
        <p14:creationId xmlns:p14="http://schemas.microsoft.com/office/powerpoint/2010/main" val="16800507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7"/>
          <p:cNvSpPr>
            <a:spLocks noGrp="1" noChangeArrowheads="1"/>
          </p:cNvSpPr>
          <p:nvPr>
            <p:ph type="sldNum" sz="quarter" idx="12"/>
          </p:nvPr>
        </p:nvSpPr>
        <p:spPr/>
        <p:txBody>
          <a:bodyPr/>
          <a:lstStyle>
            <a:lvl1pPr>
              <a:defRPr/>
            </a:lvl1pPr>
          </a:lstStyle>
          <a:p>
            <a:fld id="{7A865C95-6101-4617-9839-73E9A52C41E6}" type="slidenum">
              <a:rPr lang="ar-SA" altLang="en-US"/>
              <a:pPr/>
              <a:t>‹#›</a:t>
            </a:fld>
            <a:endParaRPr lang="en-GB" altLang="en-US"/>
          </a:p>
        </p:txBody>
      </p:sp>
    </p:spTree>
    <p:extLst>
      <p:ext uri="{BB962C8B-B14F-4D97-AF65-F5344CB8AC3E}">
        <p14:creationId xmlns:p14="http://schemas.microsoft.com/office/powerpoint/2010/main" val="249789831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7"/>
          <p:cNvSpPr>
            <a:spLocks noGrp="1" noChangeArrowheads="1"/>
          </p:cNvSpPr>
          <p:nvPr>
            <p:ph type="sldNum" sz="quarter" idx="12"/>
          </p:nvPr>
        </p:nvSpPr>
        <p:spPr/>
        <p:txBody>
          <a:bodyPr/>
          <a:lstStyle>
            <a:lvl1pPr>
              <a:defRPr/>
            </a:lvl1pPr>
          </a:lstStyle>
          <a:p>
            <a:fld id="{32D4EDCC-F806-4677-AC5D-A5FA4068D89A}" type="slidenum">
              <a:rPr lang="ar-SA" altLang="en-US"/>
              <a:pPr/>
              <a:t>‹#›</a:t>
            </a:fld>
            <a:endParaRPr lang="en-GB" altLang="en-US"/>
          </a:p>
        </p:txBody>
      </p:sp>
    </p:spTree>
    <p:extLst>
      <p:ext uri="{BB962C8B-B14F-4D97-AF65-F5344CB8AC3E}">
        <p14:creationId xmlns:p14="http://schemas.microsoft.com/office/powerpoint/2010/main" val="69644357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7"/>
          <p:cNvSpPr>
            <a:spLocks noGrp="1" noChangeArrowheads="1"/>
          </p:cNvSpPr>
          <p:nvPr>
            <p:ph type="sldNum" sz="quarter" idx="12"/>
          </p:nvPr>
        </p:nvSpPr>
        <p:spPr/>
        <p:txBody>
          <a:bodyPr/>
          <a:lstStyle>
            <a:lvl1pPr>
              <a:defRPr/>
            </a:lvl1pPr>
          </a:lstStyle>
          <a:p>
            <a:fld id="{26803946-2258-4011-84F1-CEC476173208}" type="slidenum">
              <a:rPr lang="ar-SA" altLang="en-US"/>
              <a:pPr/>
              <a:t>‹#›</a:t>
            </a:fld>
            <a:endParaRPr lang="en-GB" altLang="en-US"/>
          </a:p>
        </p:txBody>
      </p:sp>
    </p:spTree>
    <p:extLst>
      <p:ext uri="{BB962C8B-B14F-4D97-AF65-F5344CB8AC3E}">
        <p14:creationId xmlns:p14="http://schemas.microsoft.com/office/powerpoint/2010/main" val="159670325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7"/>
          <p:cNvSpPr>
            <a:spLocks noGrp="1" noChangeArrowheads="1"/>
          </p:cNvSpPr>
          <p:nvPr>
            <p:ph type="sldNum" sz="quarter" idx="12"/>
          </p:nvPr>
        </p:nvSpPr>
        <p:spPr/>
        <p:txBody>
          <a:bodyPr/>
          <a:lstStyle>
            <a:lvl1pPr>
              <a:defRPr/>
            </a:lvl1pPr>
          </a:lstStyle>
          <a:p>
            <a:fld id="{1A2A50CF-F7D9-4EE8-A732-9E07500C865D}" type="slidenum">
              <a:rPr lang="ar-SA" altLang="en-US"/>
              <a:pPr/>
              <a:t>‹#›</a:t>
            </a:fld>
            <a:endParaRPr lang="en-GB" altLang="en-US"/>
          </a:p>
        </p:txBody>
      </p:sp>
    </p:spTree>
    <p:extLst>
      <p:ext uri="{BB962C8B-B14F-4D97-AF65-F5344CB8AC3E}">
        <p14:creationId xmlns:p14="http://schemas.microsoft.com/office/powerpoint/2010/main" val="101853031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786" y="115888"/>
            <a:ext cx="2279649"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24717" y="115888"/>
            <a:ext cx="6637867"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7"/>
          <p:cNvSpPr>
            <a:spLocks noGrp="1" noChangeArrowheads="1"/>
          </p:cNvSpPr>
          <p:nvPr>
            <p:ph type="sldNum" sz="quarter" idx="12"/>
          </p:nvPr>
        </p:nvSpPr>
        <p:spPr/>
        <p:txBody>
          <a:bodyPr/>
          <a:lstStyle>
            <a:lvl1pPr>
              <a:defRPr/>
            </a:lvl1pPr>
          </a:lstStyle>
          <a:p>
            <a:fld id="{54DC0488-F920-417B-8687-364A1CCEDD11}" type="slidenum">
              <a:rPr lang="ar-SA" altLang="en-US"/>
              <a:pPr/>
              <a:t>‹#›</a:t>
            </a:fld>
            <a:endParaRPr lang="en-GB" altLang="en-US"/>
          </a:p>
        </p:txBody>
      </p:sp>
    </p:spTree>
    <p:extLst>
      <p:ext uri="{BB962C8B-B14F-4D97-AF65-F5344CB8AC3E}">
        <p14:creationId xmlns:p14="http://schemas.microsoft.com/office/powerpoint/2010/main" val="295650549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fld id="{CD635CFC-509B-4B87-835C-F40BEC458994}" type="datetimeFigureOut">
              <a:rPr lang="en-US" smtClean="0"/>
              <a:t>4/2/2020</a:t>
            </a:fld>
            <a:endParaRPr lang="en-US"/>
          </a:p>
        </p:txBody>
      </p:sp>
      <p:sp>
        <p:nvSpPr>
          <p:cNvPr id="4" name="Rectangle 3"/>
          <p:cNvSpPr>
            <a:spLocks noGrp="1" noChangeArrowheads="1"/>
          </p:cNvSpPr>
          <p:nvPr>
            <p:ph type="sldNum" sz="quarter" idx="11"/>
          </p:nvPr>
        </p:nvSpPr>
        <p:spPr>
          <a:ln/>
        </p:spPr>
        <p:txBody>
          <a:bodyPr/>
          <a:lstStyle>
            <a:lvl1pPr>
              <a:defRPr/>
            </a:lvl1pPr>
          </a:lstStyle>
          <a:p>
            <a:fld id="{CE0C639C-4AD3-4095-8BA7-A82522F22580}" type="slidenum">
              <a:rPr lang="en-US" smtClean="0"/>
              <a:t>‹#›</a:t>
            </a:fld>
            <a:endParaRPr lang="en-US"/>
          </a:p>
        </p:txBody>
      </p:sp>
      <p:sp>
        <p:nvSpPr>
          <p:cNvPr id="5"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33059060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fld id="{6629CB02-EAEF-4DF4-8FEB-C153A1B27A57}" type="slidenum">
              <a:rPr lang="ar-SA" altLang="en-US"/>
              <a:pPr/>
              <a:t>‹#›</a:t>
            </a:fld>
            <a:endParaRPr lang="en-US" altLang="en-US"/>
          </a:p>
        </p:txBody>
      </p:sp>
      <p:sp>
        <p:nvSpPr>
          <p:cNvPr id="5" name="Rectangle 14"/>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72341859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609600" y="466661"/>
            <a:ext cx="10972800" cy="1143000"/>
          </a:xfrm>
        </p:spPr>
        <p:txBody>
          <a:bodyPr/>
          <a:lstStyle>
            <a:lvl1pPr>
              <a:defRPr>
                <a:solidFill>
                  <a:schemeClr val="tx1">
                    <a:lumMod val="75000"/>
                    <a:lumOff val="25000"/>
                  </a:schemeClr>
                </a:solidFill>
              </a:defRPr>
            </a:lvl1pPr>
          </a:lstStyle>
          <a:p>
            <a:r>
              <a:rPr lang="en-US" smtClean="0"/>
              <a:t>Click to edit Master title style</a:t>
            </a:r>
            <a:endParaRPr lang="fr-CA" dirty="0"/>
          </a:p>
        </p:txBody>
      </p:sp>
      <p:sp>
        <p:nvSpPr>
          <p:cNvPr id="9" name="Content Placeholder 2"/>
          <p:cNvSpPr>
            <a:spLocks noGrp="1"/>
          </p:cNvSpPr>
          <p:nvPr>
            <p:ph idx="1"/>
          </p:nvPr>
        </p:nvSpPr>
        <p:spPr>
          <a:xfrm>
            <a:off x="609600" y="1792227"/>
            <a:ext cx="10972800" cy="4805129"/>
          </a:xfrm>
        </p:spPr>
        <p:txBody>
          <a:bodyPr/>
          <a:lstStyle>
            <a:lvl1pPr>
              <a:defRPr>
                <a:solidFill>
                  <a:schemeClr val="tx1">
                    <a:lumMod val="75000"/>
                    <a:lumOff val="25000"/>
                  </a:schemeClr>
                </a:solidFill>
              </a:defRPr>
            </a:lvl1pPr>
          </a:lstStyle>
          <a:p>
            <a:pPr lvl="0"/>
            <a:r>
              <a:rPr lang="en-US" smtClean="0"/>
              <a:t>Click to edit Master text styles</a:t>
            </a:r>
          </a:p>
        </p:txBody>
      </p:sp>
    </p:spTree>
    <p:extLst>
      <p:ext uri="{BB962C8B-B14F-4D97-AF65-F5344CB8AC3E}">
        <p14:creationId xmlns:p14="http://schemas.microsoft.com/office/powerpoint/2010/main" val="28845821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1_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609600" y="466661"/>
            <a:ext cx="10972800" cy="1143000"/>
          </a:xfrm>
        </p:spPr>
        <p:txBody>
          <a:bodyPr/>
          <a:lstStyle>
            <a:lvl1pPr>
              <a:defRPr>
                <a:solidFill>
                  <a:schemeClr val="tx1">
                    <a:lumMod val="75000"/>
                    <a:lumOff val="25000"/>
                  </a:schemeClr>
                </a:solidFill>
              </a:defRPr>
            </a:lvl1pPr>
          </a:lstStyle>
          <a:p>
            <a:r>
              <a:rPr lang="en-US" smtClean="0"/>
              <a:t>Click to edit Master title style</a:t>
            </a:r>
            <a:endParaRPr lang="fr-CA" dirty="0"/>
          </a:p>
        </p:txBody>
      </p:sp>
      <p:sp>
        <p:nvSpPr>
          <p:cNvPr id="9" name="Content Placeholder 2"/>
          <p:cNvSpPr>
            <a:spLocks noGrp="1"/>
          </p:cNvSpPr>
          <p:nvPr>
            <p:ph idx="1"/>
          </p:nvPr>
        </p:nvSpPr>
        <p:spPr>
          <a:xfrm>
            <a:off x="609600" y="1792227"/>
            <a:ext cx="10972800" cy="4805129"/>
          </a:xfrm>
        </p:spPr>
        <p:txBody>
          <a:bodyPr/>
          <a:lstStyle>
            <a:lvl1pPr>
              <a:defRPr>
                <a:solidFill>
                  <a:schemeClr val="tx1">
                    <a:lumMod val="75000"/>
                    <a:lumOff val="25000"/>
                  </a:schemeClr>
                </a:solidFill>
              </a:defRPr>
            </a:lvl1pPr>
          </a:lstStyle>
          <a:p>
            <a:pPr lvl="0"/>
            <a:r>
              <a:rPr lang="en-US" smtClean="0"/>
              <a:t>Click to edit Master text styles</a:t>
            </a:r>
          </a:p>
        </p:txBody>
      </p:sp>
    </p:spTree>
    <p:extLst>
      <p:ext uri="{BB962C8B-B14F-4D97-AF65-F5344CB8AC3E}">
        <p14:creationId xmlns:p14="http://schemas.microsoft.com/office/powerpoint/2010/main" val="1378150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2_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609600" y="466661"/>
            <a:ext cx="10972800" cy="1143000"/>
          </a:xfrm>
        </p:spPr>
        <p:txBody>
          <a:bodyPr/>
          <a:lstStyle>
            <a:lvl1pPr>
              <a:defRPr>
                <a:solidFill>
                  <a:schemeClr val="tx1">
                    <a:lumMod val="75000"/>
                    <a:lumOff val="25000"/>
                  </a:schemeClr>
                </a:solidFill>
              </a:defRPr>
            </a:lvl1pPr>
          </a:lstStyle>
          <a:p>
            <a:r>
              <a:rPr lang="en-US" smtClean="0"/>
              <a:t>Click to edit Master title style</a:t>
            </a:r>
            <a:endParaRPr lang="fr-CA" dirty="0"/>
          </a:p>
        </p:txBody>
      </p:sp>
      <p:sp>
        <p:nvSpPr>
          <p:cNvPr id="9" name="Content Placeholder 2"/>
          <p:cNvSpPr>
            <a:spLocks noGrp="1"/>
          </p:cNvSpPr>
          <p:nvPr>
            <p:ph idx="1"/>
          </p:nvPr>
        </p:nvSpPr>
        <p:spPr>
          <a:xfrm>
            <a:off x="609600" y="1792227"/>
            <a:ext cx="10972800" cy="4805129"/>
          </a:xfrm>
        </p:spPr>
        <p:txBody>
          <a:bodyPr/>
          <a:lstStyle>
            <a:lvl1pPr>
              <a:defRPr>
                <a:solidFill>
                  <a:schemeClr val="tx1">
                    <a:lumMod val="75000"/>
                    <a:lumOff val="25000"/>
                  </a:schemeClr>
                </a:solidFill>
              </a:defRPr>
            </a:lvl1pPr>
          </a:lstStyle>
          <a:p>
            <a:pPr lvl="0"/>
            <a:r>
              <a:rPr lang="en-US" smtClean="0"/>
              <a:t>Click to edit Master text styles</a:t>
            </a:r>
          </a:p>
        </p:txBody>
      </p:sp>
    </p:spTree>
    <p:extLst>
      <p:ext uri="{BB962C8B-B14F-4D97-AF65-F5344CB8AC3E}">
        <p14:creationId xmlns:p14="http://schemas.microsoft.com/office/powerpoint/2010/main" val="32231141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609600" y="466661"/>
            <a:ext cx="10972800" cy="1143000"/>
          </a:xfrm>
        </p:spPr>
        <p:txBody>
          <a:bodyPr/>
          <a:lstStyle>
            <a:lvl1pPr>
              <a:defRPr>
                <a:solidFill>
                  <a:schemeClr val="tx1">
                    <a:lumMod val="75000"/>
                    <a:lumOff val="25000"/>
                  </a:schemeClr>
                </a:solidFill>
              </a:defRPr>
            </a:lvl1pPr>
          </a:lstStyle>
          <a:p>
            <a:r>
              <a:rPr lang="en-US" smtClean="0"/>
              <a:t>Click to edit Master title style</a:t>
            </a:r>
            <a:endParaRPr lang="fr-CA" dirty="0"/>
          </a:p>
        </p:txBody>
      </p:sp>
      <p:sp>
        <p:nvSpPr>
          <p:cNvPr id="9" name="Content Placeholder 2"/>
          <p:cNvSpPr>
            <a:spLocks noGrp="1"/>
          </p:cNvSpPr>
          <p:nvPr>
            <p:ph idx="1"/>
          </p:nvPr>
        </p:nvSpPr>
        <p:spPr>
          <a:xfrm>
            <a:off x="609600" y="1792227"/>
            <a:ext cx="10972800" cy="4805129"/>
          </a:xfrm>
        </p:spPr>
        <p:txBody>
          <a:bodyPr/>
          <a:lstStyle>
            <a:lvl1pPr>
              <a:defRPr>
                <a:solidFill>
                  <a:schemeClr val="tx1">
                    <a:lumMod val="75000"/>
                    <a:lumOff val="25000"/>
                  </a:schemeClr>
                </a:solidFill>
              </a:defRPr>
            </a:lvl1pPr>
          </a:lstStyle>
          <a:p>
            <a:pPr lvl="0"/>
            <a:r>
              <a:rPr lang="en-US" smtClean="0"/>
              <a:t>Click to edit Master text styles</a:t>
            </a:r>
          </a:p>
        </p:txBody>
      </p:sp>
    </p:spTree>
    <p:extLst>
      <p:ext uri="{BB962C8B-B14F-4D97-AF65-F5344CB8AC3E}">
        <p14:creationId xmlns:p14="http://schemas.microsoft.com/office/powerpoint/2010/main" val="24343400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_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609600" y="466661"/>
            <a:ext cx="10972800" cy="1143000"/>
          </a:xfrm>
        </p:spPr>
        <p:txBody>
          <a:bodyPr/>
          <a:lstStyle>
            <a:lvl1pPr>
              <a:defRPr>
                <a:solidFill>
                  <a:schemeClr val="tx1">
                    <a:lumMod val="75000"/>
                    <a:lumOff val="25000"/>
                  </a:schemeClr>
                </a:solidFill>
              </a:defRPr>
            </a:lvl1pPr>
          </a:lstStyle>
          <a:p>
            <a:r>
              <a:rPr lang="en-US" smtClean="0"/>
              <a:t>Click to edit Master title style</a:t>
            </a:r>
            <a:endParaRPr lang="fr-CA" dirty="0"/>
          </a:p>
        </p:txBody>
      </p:sp>
      <p:sp>
        <p:nvSpPr>
          <p:cNvPr id="9" name="Content Placeholder 2"/>
          <p:cNvSpPr>
            <a:spLocks noGrp="1"/>
          </p:cNvSpPr>
          <p:nvPr>
            <p:ph idx="1"/>
          </p:nvPr>
        </p:nvSpPr>
        <p:spPr>
          <a:xfrm>
            <a:off x="609600" y="1792227"/>
            <a:ext cx="10972800" cy="4805129"/>
          </a:xfrm>
        </p:spPr>
        <p:txBody>
          <a:bodyPr/>
          <a:lstStyle>
            <a:lvl1pPr>
              <a:defRPr>
                <a:solidFill>
                  <a:schemeClr val="tx1">
                    <a:lumMod val="75000"/>
                    <a:lumOff val="25000"/>
                  </a:schemeClr>
                </a:solidFill>
              </a:defRPr>
            </a:lvl1pPr>
          </a:lstStyle>
          <a:p>
            <a:pPr lvl="0"/>
            <a:r>
              <a:rPr lang="en-US" smtClean="0"/>
              <a:t>Click to edit Master text styles</a:t>
            </a:r>
          </a:p>
        </p:txBody>
      </p:sp>
    </p:spTree>
    <p:extLst>
      <p:ext uri="{BB962C8B-B14F-4D97-AF65-F5344CB8AC3E}">
        <p14:creationId xmlns:p14="http://schemas.microsoft.com/office/powerpoint/2010/main" val="4790953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6_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609600" y="466661"/>
            <a:ext cx="10972800" cy="1143000"/>
          </a:xfrm>
        </p:spPr>
        <p:txBody>
          <a:bodyPr/>
          <a:lstStyle>
            <a:lvl1pPr>
              <a:defRPr>
                <a:solidFill>
                  <a:schemeClr val="tx1">
                    <a:lumMod val="75000"/>
                    <a:lumOff val="25000"/>
                  </a:schemeClr>
                </a:solidFill>
              </a:defRPr>
            </a:lvl1pPr>
          </a:lstStyle>
          <a:p>
            <a:r>
              <a:rPr lang="en-US" smtClean="0"/>
              <a:t>Click to edit Master title style</a:t>
            </a:r>
            <a:endParaRPr lang="fr-CA" dirty="0"/>
          </a:p>
        </p:txBody>
      </p:sp>
      <p:sp>
        <p:nvSpPr>
          <p:cNvPr id="9" name="Content Placeholder 2"/>
          <p:cNvSpPr>
            <a:spLocks noGrp="1"/>
          </p:cNvSpPr>
          <p:nvPr>
            <p:ph idx="1"/>
          </p:nvPr>
        </p:nvSpPr>
        <p:spPr>
          <a:xfrm>
            <a:off x="609600" y="1792227"/>
            <a:ext cx="10972800" cy="4805129"/>
          </a:xfrm>
        </p:spPr>
        <p:txBody>
          <a:bodyPr/>
          <a:lstStyle>
            <a:lvl1pPr>
              <a:defRPr>
                <a:solidFill>
                  <a:schemeClr val="tx1">
                    <a:lumMod val="75000"/>
                    <a:lumOff val="25000"/>
                  </a:schemeClr>
                </a:solidFill>
              </a:defRPr>
            </a:lvl1pPr>
          </a:lstStyle>
          <a:p>
            <a:pPr lvl="0"/>
            <a:r>
              <a:rPr lang="en-US" smtClean="0"/>
              <a:t>Click to edit Master text styles</a:t>
            </a:r>
          </a:p>
        </p:txBody>
      </p:sp>
    </p:spTree>
    <p:extLst>
      <p:ext uri="{BB962C8B-B14F-4D97-AF65-F5344CB8AC3E}">
        <p14:creationId xmlns:p14="http://schemas.microsoft.com/office/powerpoint/2010/main" val="22976131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7151EC30-9F76-4FBF-9C82-A4D1B9987948}" type="datetimeFigureOut">
              <a:rPr lang="en-US"/>
              <a:pPr>
                <a:defRPr/>
              </a:pPr>
              <a:t>4/2/2020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7DE3FCC2-7AAB-4333-AA77-7E95E2B9E15A}" type="slidenum">
              <a:rPr lang="en-US"/>
              <a:pPr/>
              <a:t>‹#›</a:t>
            </a:fld>
            <a:endParaRPr lang="en-US"/>
          </a:p>
        </p:txBody>
      </p:sp>
    </p:spTree>
    <p:extLst>
      <p:ext uri="{BB962C8B-B14F-4D97-AF65-F5344CB8AC3E}">
        <p14:creationId xmlns:p14="http://schemas.microsoft.com/office/powerpoint/2010/main" val="42240629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731B8EE-1C95-47B8-8565-1DBA2DA786B9}" type="datetimeFigureOut">
              <a:rPr lang="en-US"/>
              <a:pPr>
                <a:defRPr/>
              </a:pPr>
              <a:t>4/2/2020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6DF00BEC-7355-4015-81BD-F0BE8E96EACD}" type="slidenum">
              <a:rPr lang="en-US"/>
              <a:pPr/>
              <a:t>‹#›</a:t>
            </a:fld>
            <a:endParaRPr lang="en-US"/>
          </a:p>
        </p:txBody>
      </p:sp>
    </p:spTree>
    <p:extLst>
      <p:ext uri="{BB962C8B-B14F-4D97-AF65-F5344CB8AC3E}">
        <p14:creationId xmlns:p14="http://schemas.microsoft.com/office/powerpoint/2010/main" val="18627882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1A8964AA-E098-47D1-A448-53435B65CF4D}" type="datetimeFigureOut">
              <a:rPr lang="en-US"/>
              <a:pPr>
                <a:defRPr/>
              </a:pPr>
              <a:t>4/2/2020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23972A8A-E377-4444-94D0-2929CCBCC6F0}" type="slidenum">
              <a:rPr lang="en-US"/>
              <a:pPr/>
              <a:t>‹#›</a:t>
            </a:fld>
            <a:endParaRPr lang="en-US"/>
          </a:p>
        </p:txBody>
      </p:sp>
    </p:spTree>
    <p:extLst>
      <p:ext uri="{BB962C8B-B14F-4D97-AF65-F5344CB8AC3E}">
        <p14:creationId xmlns:p14="http://schemas.microsoft.com/office/powerpoint/2010/main" val="2358773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fld id="{CD635CFC-509B-4B87-835C-F40BEC458994}" type="datetimeFigureOut">
              <a:rPr lang="en-US" smtClean="0"/>
              <a:t>4/2/2020</a:t>
            </a:fld>
            <a:endParaRPr lang="en-US"/>
          </a:p>
        </p:txBody>
      </p:sp>
      <p:sp>
        <p:nvSpPr>
          <p:cNvPr id="3" name="Rectangle 3"/>
          <p:cNvSpPr>
            <a:spLocks noGrp="1" noChangeArrowheads="1"/>
          </p:cNvSpPr>
          <p:nvPr>
            <p:ph type="sldNum" sz="quarter" idx="11"/>
          </p:nvPr>
        </p:nvSpPr>
        <p:spPr>
          <a:ln/>
        </p:spPr>
        <p:txBody>
          <a:bodyPr/>
          <a:lstStyle>
            <a:lvl1pPr>
              <a:defRPr/>
            </a:lvl1pPr>
          </a:lstStyle>
          <a:p>
            <a:fld id="{CE0C639C-4AD3-4095-8BA7-A82522F22580}" type="slidenum">
              <a:rPr lang="en-US" smtClean="0"/>
              <a:t>‹#›</a:t>
            </a:fld>
            <a:endParaRPr lang="en-US"/>
          </a:p>
        </p:txBody>
      </p:sp>
      <p:sp>
        <p:nvSpPr>
          <p:cNvPr id="4"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3141664167"/>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A9C2236-9777-476F-984E-F7B29E23E7D3}" type="datetimeFigureOut">
              <a:rPr lang="en-US"/>
              <a:pPr>
                <a:defRPr/>
              </a:pPr>
              <a:t>4/2/2020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10D258D0-78C6-4F92-9A90-66D278F5E1FC}" type="slidenum">
              <a:rPr lang="en-US"/>
              <a:pPr/>
              <a:t>‹#›</a:t>
            </a:fld>
            <a:endParaRPr lang="en-US"/>
          </a:p>
        </p:txBody>
      </p:sp>
    </p:spTree>
    <p:extLst>
      <p:ext uri="{BB962C8B-B14F-4D97-AF65-F5344CB8AC3E}">
        <p14:creationId xmlns:p14="http://schemas.microsoft.com/office/powerpoint/2010/main" val="38640579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9B44619-E408-43F6-A8DB-076AFE0830BF}" type="datetimeFigureOut">
              <a:rPr lang="en-US"/>
              <a:pPr>
                <a:defRPr/>
              </a:pPr>
              <a:t>4/2/2020</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panose="020B0604020202020204" pitchFamily="34" charset="0"/>
              </a:defRPr>
            </a:lvl1pPr>
          </a:lstStyle>
          <a:p>
            <a:fld id="{480F43D5-7CAD-494F-B329-76B8F586DC5C}" type="slidenum">
              <a:rPr lang="en-US"/>
              <a:pPr/>
              <a:t>‹#›</a:t>
            </a:fld>
            <a:endParaRPr lang="en-US"/>
          </a:p>
        </p:txBody>
      </p:sp>
    </p:spTree>
    <p:extLst>
      <p:ext uri="{BB962C8B-B14F-4D97-AF65-F5344CB8AC3E}">
        <p14:creationId xmlns:p14="http://schemas.microsoft.com/office/powerpoint/2010/main" val="36697302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807D577-973A-43A2-B5F2-109ED0B2E206}" type="datetimeFigureOut">
              <a:rPr lang="en-US"/>
              <a:pPr>
                <a:defRPr/>
              </a:pPr>
              <a:t>4/2/2020</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panose="020B0604020202020204" pitchFamily="34" charset="0"/>
              </a:defRPr>
            </a:lvl1pPr>
          </a:lstStyle>
          <a:p>
            <a:fld id="{001D3136-44D7-454D-8DBF-BFF699B15020}" type="slidenum">
              <a:rPr lang="en-US"/>
              <a:pPr/>
              <a:t>‹#›</a:t>
            </a:fld>
            <a:endParaRPr lang="en-US"/>
          </a:p>
        </p:txBody>
      </p:sp>
    </p:spTree>
    <p:extLst>
      <p:ext uri="{BB962C8B-B14F-4D97-AF65-F5344CB8AC3E}">
        <p14:creationId xmlns:p14="http://schemas.microsoft.com/office/powerpoint/2010/main" val="13521194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957DA86-93F6-4F6A-A78D-282A7E5D4827}" type="datetimeFigureOut">
              <a:rPr lang="en-US"/>
              <a:pPr>
                <a:defRPr/>
              </a:pPr>
              <a:t>4/2/2020</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panose="020B0604020202020204" pitchFamily="34" charset="0"/>
              </a:defRPr>
            </a:lvl1pPr>
          </a:lstStyle>
          <a:p>
            <a:fld id="{EC8F1136-F170-416A-8AD6-9DA38F2AD757}" type="slidenum">
              <a:rPr lang="en-US"/>
              <a:pPr/>
              <a:t>‹#›</a:t>
            </a:fld>
            <a:endParaRPr lang="en-US"/>
          </a:p>
        </p:txBody>
      </p:sp>
    </p:spTree>
    <p:extLst>
      <p:ext uri="{BB962C8B-B14F-4D97-AF65-F5344CB8AC3E}">
        <p14:creationId xmlns:p14="http://schemas.microsoft.com/office/powerpoint/2010/main" val="4851386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F0F7BD2-636F-4F42-99A9-E9279E6FB724}" type="datetimeFigureOut">
              <a:rPr lang="en-US"/>
              <a:pPr>
                <a:defRPr/>
              </a:pPr>
              <a:t>4/2/2020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2C9B9E4D-B53C-4158-9A18-61B9CE08450C}" type="slidenum">
              <a:rPr lang="en-US"/>
              <a:pPr/>
              <a:t>‹#›</a:t>
            </a:fld>
            <a:endParaRPr lang="en-US"/>
          </a:p>
        </p:txBody>
      </p:sp>
    </p:spTree>
    <p:extLst>
      <p:ext uri="{BB962C8B-B14F-4D97-AF65-F5344CB8AC3E}">
        <p14:creationId xmlns:p14="http://schemas.microsoft.com/office/powerpoint/2010/main" val="3731811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42881D0-A234-412C-9584-A716D7FEFE3F}" type="datetimeFigureOut">
              <a:rPr lang="en-US"/>
              <a:pPr>
                <a:defRPr/>
              </a:pPr>
              <a:t>4/2/2020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9949927B-ECBA-4230-8396-4E02A05EE225}" type="slidenum">
              <a:rPr lang="en-US"/>
              <a:pPr/>
              <a:t>‹#›</a:t>
            </a:fld>
            <a:endParaRPr lang="en-US"/>
          </a:p>
        </p:txBody>
      </p:sp>
    </p:spTree>
    <p:extLst>
      <p:ext uri="{BB962C8B-B14F-4D97-AF65-F5344CB8AC3E}">
        <p14:creationId xmlns:p14="http://schemas.microsoft.com/office/powerpoint/2010/main" val="379028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B2F04745-88CC-4A76-A5C0-F593CA232DEA}" type="datetimeFigureOut">
              <a:rPr lang="en-US"/>
              <a:pPr>
                <a:defRPr/>
              </a:pPr>
              <a:t>4/2/2020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67610697-38EE-4AF8-8A75-2E8AF9CE2716}" type="slidenum">
              <a:rPr lang="en-US"/>
              <a:pPr/>
              <a:t>‹#›</a:t>
            </a:fld>
            <a:endParaRPr lang="en-US"/>
          </a:p>
        </p:txBody>
      </p:sp>
    </p:spTree>
    <p:extLst>
      <p:ext uri="{BB962C8B-B14F-4D97-AF65-F5344CB8AC3E}">
        <p14:creationId xmlns:p14="http://schemas.microsoft.com/office/powerpoint/2010/main" val="29041160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F68EB3E-0912-4761-BCB3-629F3907E042}" type="datetimeFigureOut">
              <a:rPr lang="en-US"/>
              <a:pPr>
                <a:defRPr/>
              </a:pPr>
              <a:t>4/2/2020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CA860083-70AA-4B76-B856-BC310299D3B8}" type="slidenum">
              <a:rPr lang="en-US"/>
              <a:pPr/>
              <a:t>‹#›</a:t>
            </a:fld>
            <a:endParaRPr lang="en-US"/>
          </a:p>
        </p:txBody>
      </p:sp>
    </p:spTree>
    <p:extLst>
      <p:ext uri="{BB962C8B-B14F-4D97-AF65-F5344CB8AC3E}">
        <p14:creationId xmlns:p14="http://schemas.microsoft.com/office/powerpoint/2010/main" val="6848237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rtl="0" fontAlgn="base">
              <a:spcBef>
                <a:spcPct val="0"/>
              </a:spcBef>
              <a:spcAft>
                <a:spcPct val="0"/>
              </a:spcAft>
              <a:defRPr>
                <a:solidFill>
                  <a:srgbClr val="DBF5F9">
                    <a:shade val="90000"/>
                  </a:srgbClr>
                </a:solidFill>
                <a:latin typeface="Arial" panose="020B0604020202020204" pitchFamily="34" charset="0"/>
              </a:defRPr>
            </a:lvl1pPr>
          </a:lstStyle>
          <a:p>
            <a:pPr>
              <a:defRPr/>
            </a:pPr>
            <a:fld id="{436FAE4D-EC1C-41FE-86E6-A1FCA1F163B9}" type="datetimeFigureOut">
              <a:rPr lang="fa-IR"/>
              <a:pPr>
                <a:defRPr/>
              </a:pPr>
              <a:t>1441/08/09</a:t>
            </a:fld>
            <a:endParaRPr lang="fa-IR"/>
          </a:p>
        </p:txBody>
      </p:sp>
      <p:sp>
        <p:nvSpPr>
          <p:cNvPr id="5" name="Footer Placeholder 18"/>
          <p:cNvSpPr>
            <a:spLocks noGrp="1"/>
          </p:cNvSpPr>
          <p:nvPr>
            <p:ph type="ftr" sz="quarter" idx="11"/>
          </p:nvPr>
        </p:nvSpPr>
        <p:spPr/>
        <p:txBody>
          <a:bodyPr/>
          <a:lstStyle>
            <a:lvl1pPr rtl="0" fontAlgn="base">
              <a:spcBef>
                <a:spcPct val="0"/>
              </a:spcBef>
              <a:spcAft>
                <a:spcPct val="0"/>
              </a:spcAft>
              <a:defRPr>
                <a:solidFill>
                  <a:srgbClr val="DBF5F9">
                    <a:shade val="90000"/>
                  </a:srgbClr>
                </a:solidFill>
                <a:latin typeface="Arial" panose="020B0604020202020204" pitchFamily="34" charset="0"/>
              </a:defRPr>
            </a:lvl1pPr>
          </a:lstStyle>
          <a:p>
            <a:pPr>
              <a:defRPr/>
            </a:pPr>
            <a:endParaRPr lang="fa-IR"/>
          </a:p>
        </p:txBody>
      </p:sp>
      <p:sp>
        <p:nvSpPr>
          <p:cNvPr id="6" name="Slide Number Placeholder 26"/>
          <p:cNvSpPr>
            <a:spLocks noGrp="1"/>
          </p:cNvSpPr>
          <p:nvPr>
            <p:ph type="sldNum" sz="quarter" idx="12"/>
          </p:nvPr>
        </p:nvSpPr>
        <p:spPr/>
        <p:txBody>
          <a:bodyPr/>
          <a:lstStyle>
            <a:lvl1pPr rtl="0">
              <a:defRPr>
                <a:solidFill>
                  <a:srgbClr val="D1EAEE"/>
                </a:solidFill>
                <a:latin typeface="Arial" panose="020B0604020202020204" pitchFamily="34" charset="0"/>
              </a:defRPr>
            </a:lvl1pPr>
          </a:lstStyle>
          <a:p>
            <a:fld id="{D06D2571-7C39-4C3B-A75E-64D30191BB2A}" type="slidenum">
              <a:rPr lang="fa-IR"/>
              <a:pPr/>
              <a:t>‹#›</a:t>
            </a:fld>
            <a:endParaRPr lang="fa-IR"/>
          </a:p>
        </p:txBody>
      </p:sp>
    </p:spTree>
    <p:extLst>
      <p:ext uri="{BB962C8B-B14F-4D97-AF65-F5344CB8AC3E}">
        <p14:creationId xmlns:p14="http://schemas.microsoft.com/office/powerpoint/2010/main" val="479445505"/>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Arial" panose="020B0604020202020204" pitchFamily="34" charset="0"/>
              </a:defRPr>
            </a:lvl1pPr>
          </a:lstStyle>
          <a:p>
            <a:pPr>
              <a:defRPr/>
            </a:pPr>
            <a:fld id="{7944F6D6-FABB-455A-954A-8DCBD91FE8DF}" type="datetimeFigureOut">
              <a:rPr lang="fa-IR"/>
              <a:pPr>
                <a:defRPr/>
              </a:pPr>
              <a:t>1441/08/09</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Arial" panose="020B0604020202020204" pitchFamily="34" charset="0"/>
              </a:defRPr>
            </a:lvl1pPr>
          </a:lstStyle>
          <a:p>
            <a:pPr>
              <a:defRPr/>
            </a:pPr>
            <a:endParaRPr lang="fa-IR"/>
          </a:p>
        </p:txBody>
      </p:sp>
      <p:sp>
        <p:nvSpPr>
          <p:cNvPr id="6" name="Slide Number Placeholder 5"/>
          <p:cNvSpPr>
            <a:spLocks noGrp="1"/>
          </p:cNvSpPr>
          <p:nvPr>
            <p:ph type="sldNum" sz="quarter" idx="12"/>
          </p:nvPr>
        </p:nvSpPr>
        <p:spPr/>
        <p:txBody>
          <a:bodyPr/>
          <a:lstStyle>
            <a:lvl1pPr rtl="0">
              <a:defRPr>
                <a:latin typeface="Arial" panose="020B0604020202020204" pitchFamily="34" charset="0"/>
              </a:defRPr>
            </a:lvl1pPr>
          </a:lstStyle>
          <a:p>
            <a:fld id="{A7A7DF78-6329-4C3F-9F39-6AA124F84DB2}" type="slidenum">
              <a:rPr lang="fa-IR"/>
              <a:pPr/>
              <a:t>‹#›</a:t>
            </a:fld>
            <a:endParaRPr lang="fa-IR"/>
          </a:p>
        </p:txBody>
      </p:sp>
    </p:spTree>
    <p:extLst>
      <p:ext uri="{BB962C8B-B14F-4D97-AF65-F5344CB8AC3E}">
        <p14:creationId xmlns:p14="http://schemas.microsoft.com/office/powerpoint/2010/main" val="3067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fld id="{CD635CFC-509B-4B87-835C-F40BEC458994}" type="datetimeFigureOut">
              <a:rPr lang="en-US" smtClean="0"/>
              <a:t>4/2/2020</a:t>
            </a:fld>
            <a:endParaRPr lang="en-US"/>
          </a:p>
        </p:txBody>
      </p:sp>
      <p:sp>
        <p:nvSpPr>
          <p:cNvPr id="6" name="Rectangle 3"/>
          <p:cNvSpPr>
            <a:spLocks noGrp="1" noChangeArrowheads="1"/>
          </p:cNvSpPr>
          <p:nvPr>
            <p:ph type="sldNum" sz="quarter" idx="11"/>
          </p:nvPr>
        </p:nvSpPr>
        <p:spPr>
          <a:ln/>
        </p:spPr>
        <p:txBody>
          <a:bodyPr/>
          <a:lstStyle>
            <a:lvl1pPr>
              <a:defRPr/>
            </a:lvl1pPr>
          </a:lstStyle>
          <a:p>
            <a:fld id="{CE0C639C-4AD3-4095-8BA7-A82522F22580}" type="slidenum">
              <a:rPr lang="en-US" smtClean="0"/>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2455035253"/>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rtl="0" fontAlgn="base">
              <a:spcBef>
                <a:spcPct val="0"/>
              </a:spcBef>
              <a:spcAft>
                <a:spcPct val="0"/>
              </a:spcAft>
              <a:defRPr>
                <a:solidFill>
                  <a:srgbClr val="DBF5F9">
                    <a:shade val="90000"/>
                  </a:srgbClr>
                </a:solidFill>
                <a:latin typeface="Arial" panose="020B0604020202020204" pitchFamily="34" charset="0"/>
              </a:defRPr>
            </a:lvl1pPr>
          </a:lstStyle>
          <a:p>
            <a:pPr>
              <a:defRPr/>
            </a:pPr>
            <a:fld id="{4B833AB5-D2B5-42DB-99DD-950867649FA2}" type="datetimeFigureOut">
              <a:rPr lang="fa-IR"/>
              <a:pPr>
                <a:defRPr/>
              </a:pPr>
              <a:t>1441/08/09</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solidFill>
                  <a:srgbClr val="DBF5F9">
                    <a:shade val="90000"/>
                  </a:srgbClr>
                </a:solidFill>
                <a:latin typeface="Arial" panose="020B0604020202020204" pitchFamily="34" charset="0"/>
              </a:defRPr>
            </a:lvl1pPr>
          </a:lstStyle>
          <a:p>
            <a:pPr>
              <a:defRPr/>
            </a:pPr>
            <a:endParaRPr lang="fa-IR"/>
          </a:p>
        </p:txBody>
      </p:sp>
      <p:sp>
        <p:nvSpPr>
          <p:cNvPr id="6" name="Slide Number Placeholder 5"/>
          <p:cNvSpPr>
            <a:spLocks noGrp="1"/>
          </p:cNvSpPr>
          <p:nvPr>
            <p:ph type="sldNum" sz="quarter" idx="12"/>
          </p:nvPr>
        </p:nvSpPr>
        <p:spPr/>
        <p:txBody>
          <a:bodyPr/>
          <a:lstStyle>
            <a:lvl1pPr rtl="0">
              <a:defRPr>
                <a:solidFill>
                  <a:srgbClr val="D1EAEE"/>
                </a:solidFill>
                <a:latin typeface="Arial" panose="020B0604020202020204" pitchFamily="34" charset="0"/>
              </a:defRPr>
            </a:lvl1pPr>
          </a:lstStyle>
          <a:p>
            <a:fld id="{FE72CC7E-7E83-4F36-8658-BD95E72FDB71}" type="slidenum">
              <a:rPr lang="fa-IR"/>
              <a:pPr/>
              <a:t>‹#›</a:t>
            </a:fld>
            <a:endParaRPr lang="fa-IR"/>
          </a:p>
        </p:txBody>
      </p:sp>
    </p:spTree>
    <p:extLst>
      <p:ext uri="{BB962C8B-B14F-4D97-AF65-F5344CB8AC3E}">
        <p14:creationId xmlns:p14="http://schemas.microsoft.com/office/powerpoint/2010/main" val="2698810617"/>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rtl="0" fontAlgn="base">
              <a:spcBef>
                <a:spcPct val="0"/>
              </a:spcBef>
              <a:spcAft>
                <a:spcPct val="0"/>
              </a:spcAft>
              <a:defRPr>
                <a:latin typeface="Arial" panose="020B0604020202020204" pitchFamily="34" charset="0"/>
              </a:defRPr>
            </a:lvl1pPr>
          </a:lstStyle>
          <a:p>
            <a:pPr>
              <a:defRPr/>
            </a:pPr>
            <a:fld id="{ABF24CA0-9D96-4040-954F-992A4A984F3E}" type="datetimeFigureOut">
              <a:rPr lang="fa-IR"/>
              <a:pPr>
                <a:defRPr/>
              </a:pPr>
              <a:t>1441/08/09</a:t>
            </a:fld>
            <a:endParaRPr lang="fa-IR"/>
          </a:p>
        </p:txBody>
      </p:sp>
      <p:sp>
        <p:nvSpPr>
          <p:cNvPr id="6" name="Footer Placeholder 5"/>
          <p:cNvSpPr>
            <a:spLocks noGrp="1"/>
          </p:cNvSpPr>
          <p:nvPr>
            <p:ph type="ftr" sz="quarter" idx="11"/>
          </p:nvPr>
        </p:nvSpPr>
        <p:spPr/>
        <p:txBody>
          <a:bodyPr/>
          <a:lstStyle>
            <a:lvl1pPr rtl="0" fontAlgn="base">
              <a:spcBef>
                <a:spcPct val="0"/>
              </a:spcBef>
              <a:spcAft>
                <a:spcPct val="0"/>
              </a:spcAft>
              <a:defRPr>
                <a:latin typeface="Arial" panose="020B0604020202020204" pitchFamily="34" charset="0"/>
              </a:defRPr>
            </a:lvl1pPr>
          </a:lstStyle>
          <a:p>
            <a:pPr>
              <a:defRPr/>
            </a:pPr>
            <a:endParaRPr lang="fa-IR"/>
          </a:p>
        </p:txBody>
      </p:sp>
      <p:sp>
        <p:nvSpPr>
          <p:cNvPr id="7" name="Slide Number Placeholder 6"/>
          <p:cNvSpPr>
            <a:spLocks noGrp="1"/>
          </p:cNvSpPr>
          <p:nvPr>
            <p:ph type="sldNum" sz="quarter" idx="12"/>
          </p:nvPr>
        </p:nvSpPr>
        <p:spPr/>
        <p:txBody>
          <a:bodyPr/>
          <a:lstStyle>
            <a:lvl1pPr rtl="0">
              <a:defRPr>
                <a:latin typeface="Arial" panose="020B0604020202020204" pitchFamily="34" charset="0"/>
              </a:defRPr>
            </a:lvl1pPr>
          </a:lstStyle>
          <a:p>
            <a:fld id="{A6252229-4A1D-4168-AEEA-CDC48C3D1A7E}" type="slidenum">
              <a:rPr lang="fa-IR"/>
              <a:pPr/>
              <a:t>‹#›</a:t>
            </a:fld>
            <a:endParaRPr lang="fa-IR"/>
          </a:p>
        </p:txBody>
      </p:sp>
    </p:spTree>
    <p:extLst>
      <p:ext uri="{BB962C8B-B14F-4D97-AF65-F5344CB8AC3E}">
        <p14:creationId xmlns:p14="http://schemas.microsoft.com/office/powerpoint/2010/main" val="27964511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rtl="0" fontAlgn="base">
              <a:spcBef>
                <a:spcPct val="0"/>
              </a:spcBef>
              <a:spcAft>
                <a:spcPct val="0"/>
              </a:spcAft>
              <a:defRPr>
                <a:latin typeface="Arial" panose="020B0604020202020204" pitchFamily="34" charset="0"/>
              </a:defRPr>
            </a:lvl1pPr>
          </a:lstStyle>
          <a:p>
            <a:pPr>
              <a:defRPr/>
            </a:pPr>
            <a:fld id="{22D9BDAC-9879-42EB-A45A-5DD5A6AC144A}" type="datetimeFigureOut">
              <a:rPr lang="fa-IR"/>
              <a:pPr>
                <a:defRPr/>
              </a:pPr>
              <a:t>1441/08/09</a:t>
            </a:fld>
            <a:endParaRPr lang="fa-IR"/>
          </a:p>
        </p:txBody>
      </p:sp>
      <p:sp>
        <p:nvSpPr>
          <p:cNvPr id="8" name="Footer Placeholder 7"/>
          <p:cNvSpPr>
            <a:spLocks noGrp="1"/>
          </p:cNvSpPr>
          <p:nvPr>
            <p:ph type="ftr" sz="quarter" idx="11"/>
          </p:nvPr>
        </p:nvSpPr>
        <p:spPr/>
        <p:txBody>
          <a:bodyPr/>
          <a:lstStyle>
            <a:lvl1pPr rtl="0" fontAlgn="base">
              <a:spcBef>
                <a:spcPct val="0"/>
              </a:spcBef>
              <a:spcAft>
                <a:spcPct val="0"/>
              </a:spcAft>
              <a:defRPr>
                <a:latin typeface="Arial" panose="020B0604020202020204" pitchFamily="34" charset="0"/>
              </a:defRPr>
            </a:lvl1pPr>
          </a:lstStyle>
          <a:p>
            <a:pPr>
              <a:defRPr/>
            </a:pPr>
            <a:endParaRPr lang="fa-IR"/>
          </a:p>
        </p:txBody>
      </p:sp>
      <p:sp>
        <p:nvSpPr>
          <p:cNvPr id="9" name="Slide Number Placeholder 8"/>
          <p:cNvSpPr>
            <a:spLocks noGrp="1"/>
          </p:cNvSpPr>
          <p:nvPr>
            <p:ph type="sldNum" sz="quarter" idx="12"/>
          </p:nvPr>
        </p:nvSpPr>
        <p:spPr/>
        <p:txBody>
          <a:bodyPr/>
          <a:lstStyle>
            <a:lvl1pPr rtl="0">
              <a:defRPr>
                <a:latin typeface="Arial" panose="020B0604020202020204" pitchFamily="34" charset="0"/>
              </a:defRPr>
            </a:lvl1pPr>
          </a:lstStyle>
          <a:p>
            <a:fld id="{3FF45EBD-2E0D-4749-81C0-3098DC1A1932}" type="slidenum">
              <a:rPr lang="fa-IR"/>
              <a:pPr/>
              <a:t>‹#›</a:t>
            </a:fld>
            <a:endParaRPr lang="fa-IR"/>
          </a:p>
        </p:txBody>
      </p:sp>
    </p:spTree>
    <p:extLst>
      <p:ext uri="{BB962C8B-B14F-4D97-AF65-F5344CB8AC3E}">
        <p14:creationId xmlns:p14="http://schemas.microsoft.com/office/powerpoint/2010/main" val="40052173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rtl="0" fontAlgn="base">
              <a:spcBef>
                <a:spcPct val="0"/>
              </a:spcBef>
              <a:spcAft>
                <a:spcPct val="0"/>
              </a:spcAft>
              <a:defRPr>
                <a:latin typeface="Arial" panose="020B0604020202020204" pitchFamily="34" charset="0"/>
              </a:defRPr>
            </a:lvl1pPr>
          </a:lstStyle>
          <a:p>
            <a:pPr>
              <a:defRPr/>
            </a:pPr>
            <a:fld id="{28ADEF78-6ABB-44C1-A4FD-A2DB213C0EB4}" type="datetimeFigureOut">
              <a:rPr lang="fa-IR"/>
              <a:pPr>
                <a:defRPr/>
              </a:pPr>
              <a:t>1441/08/09</a:t>
            </a:fld>
            <a:endParaRPr lang="fa-IR"/>
          </a:p>
        </p:txBody>
      </p:sp>
      <p:sp>
        <p:nvSpPr>
          <p:cNvPr id="4" name="Footer Placeholder 3"/>
          <p:cNvSpPr>
            <a:spLocks noGrp="1"/>
          </p:cNvSpPr>
          <p:nvPr>
            <p:ph type="ftr" sz="quarter" idx="11"/>
          </p:nvPr>
        </p:nvSpPr>
        <p:spPr/>
        <p:txBody>
          <a:bodyPr/>
          <a:lstStyle>
            <a:lvl1pPr rtl="0" fontAlgn="base">
              <a:spcBef>
                <a:spcPct val="0"/>
              </a:spcBef>
              <a:spcAft>
                <a:spcPct val="0"/>
              </a:spcAft>
              <a:defRPr>
                <a:latin typeface="Arial" panose="020B0604020202020204" pitchFamily="34" charset="0"/>
              </a:defRPr>
            </a:lvl1pPr>
          </a:lstStyle>
          <a:p>
            <a:pPr>
              <a:defRPr/>
            </a:pPr>
            <a:endParaRPr lang="fa-IR"/>
          </a:p>
        </p:txBody>
      </p:sp>
      <p:sp>
        <p:nvSpPr>
          <p:cNvPr id="5" name="Slide Number Placeholder 4"/>
          <p:cNvSpPr>
            <a:spLocks noGrp="1"/>
          </p:cNvSpPr>
          <p:nvPr>
            <p:ph type="sldNum" sz="quarter" idx="12"/>
          </p:nvPr>
        </p:nvSpPr>
        <p:spPr/>
        <p:txBody>
          <a:bodyPr/>
          <a:lstStyle>
            <a:lvl1pPr rtl="0">
              <a:defRPr>
                <a:latin typeface="Arial" panose="020B0604020202020204" pitchFamily="34" charset="0"/>
              </a:defRPr>
            </a:lvl1pPr>
          </a:lstStyle>
          <a:p>
            <a:fld id="{E4446430-55AF-41FF-B737-838EED06B9DF}" type="slidenum">
              <a:rPr lang="fa-IR"/>
              <a:pPr/>
              <a:t>‹#›</a:t>
            </a:fld>
            <a:endParaRPr lang="fa-IR"/>
          </a:p>
        </p:txBody>
      </p:sp>
    </p:spTree>
    <p:extLst>
      <p:ext uri="{BB962C8B-B14F-4D97-AF65-F5344CB8AC3E}">
        <p14:creationId xmlns:p14="http://schemas.microsoft.com/office/powerpoint/2010/main" val="15225911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rtl="0" fontAlgn="base">
              <a:spcBef>
                <a:spcPct val="0"/>
              </a:spcBef>
              <a:spcAft>
                <a:spcPct val="0"/>
              </a:spcAft>
              <a:defRPr>
                <a:latin typeface="Arial" panose="020B0604020202020204" pitchFamily="34" charset="0"/>
              </a:defRPr>
            </a:lvl1pPr>
          </a:lstStyle>
          <a:p>
            <a:pPr>
              <a:defRPr/>
            </a:pPr>
            <a:fld id="{215E5B9F-BA2B-4A8F-B0E0-90814971AE05}" type="datetimeFigureOut">
              <a:rPr lang="fa-IR"/>
              <a:pPr>
                <a:defRPr/>
              </a:pPr>
              <a:t>1441/08/09</a:t>
            </a:fld>
            <a:endParaRPr lang="fa-IR"/>
          </a:p>
        </p:txBody>
      </p:sp>
      <p:sp>
        <p:nvSpPr>
          <p:cNvPr id="3" name="Footer Placeholder 2"/>
          <p:cNvSpPr>
            <a:spLocks noGrp="1"/>
          </p:cNvSpPr>
          <p:nvPr>
            <p:ph type="ftr" sz="quarter" idx="11"/>
          </p:nvPr>
        </p:nvSpPr>
        <p:spPr/>
        <p:txBody>
          <a:bodyPr/>
          <a:lstStyle>
            <a:lvl1pPr rtl="0" fontAlgn="base">
              <a:spcBef>
                <a:spcPct val="0"/>
              </a:spcBef>
              <a:spcAft>
                <a:spcPct val="0"/>
              </a:spcAft>
              <a:defRPr>
                <a:latin typeface="Arial" panose="020B0604020202020204" pitchFamily="34" charset="0"/>
              </a:defRPr>
            </a:lvl1pPr>
          </a:lstStyle>
          <a:p>
            <a:pPr>
              <a:defRPr/>
            </a:pPr>
            <a:endParaRPr lang="fa-IR"/>
          </a:p>
        </p:txBody>
      </p:sp>
      <p:sp>
        <p:nvSpPr>
          <p:cNvPr id="4" name="Slide Number Placeholder 3"/>
          <p:cNvSpPr>
            <a:spLocks noGrp="1"/>
          </p:cNvSpPr>
          <p:nvPr>
            <p:ph type="sldNum" sz="quarter" idx="12"/>
          </p:nvPr>
        </p:nvSpPr>
        <p:spPr/>
        <p:txBody>
          <a:bodyPr/>
          <a:lstStyle>
            <a:lvl1pPr rtl="0">
              <a:defRPr>
                <a:latin typeface="Arial" panose="020B0604020202020204" pitchFamily="34" charset="0"/>
              </a:defRPr>
            </a:lvl1pPr>
          </a:lstStyle>
          <a:p>
            <a:fld id="{AEAD5DB2-0C83-4E3F-903C-A5CD93D882AD}" type="slidenum">
              <a:rPr lang="fa-IR"/>
              <a:pPr/>
              <a:t>‹#›</a:t>
            </a:fld>
            <a:endParaRPr lang="fa-IR"/>
          </a:p>
        </p:txBody>
      </p:sp>
    </p:spTree>
    <p:extLst>
      <p:ext uri="{BB962C8B-B14F-4D97-AF65-F5344CB8AC3E}">
        <p14:creationId xmlns:p14="http://schemas.microsoft.com/office/powerpoint/2010/main" val="16518990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rtl="0" fontAlgn="base">
              <a:spcBef>
                <a:spcPct val="0"/>
              </a:spcBef>
              <a:spcAft>
                <a:spcPct val="0"/>
              </a:spcAft>
              <a:defRPr>
                <a:latin typeface="Arial" panose="020B0604020202020204" pitchFamily="34" charset="0"/>
              </a:defRPr>
            </a:lvl1pPr>
          </a:lstStyle>
          <a:p>
            <a:pPr>
              <a:defRPr/>
            </a:pPr>
            <a:fld id="{BA82E5E6-A4C4-42B1-BA68-7290EA4C993C}" type="datetimeFigureOut">
              <a:rPr lang="fa-IR"/>
              <a:pPr>
                <a:defRPr/>
              </a:pPr>
              <a:t>1441/08/09</a:t>
            </a:fld>
            <a:endParaRPr lang="fa-IR"/>
          </a:p>
        </p:txBody>
      </p:sp>
      <p:sp>
        <p:nvSpPr>
          <p:cNvPr id="6" name="Footer Placeholder 5"/>
          <p:cNvSpPr>
            <a:spLocks noGrp="1"/>
          </p:cNvSpPr>
          <p:nvPr>
            <p:ph type="ftr" sz="quarter" idx="11"/>
          </p:nvPr>
        </p:nvSpPr>
        <p:spPr/>
        <p:txBody>
          <a:bodyPr/>
          <a:lstStyle>
            <a:lvl1pPr rtl="0" fontAlgn="base">
              <a:spcBef>
                <a:spcPct val="0"/>
              </a:spcBef>
              <a:spcAft>
                <a:spcPct val="0"/>
              </a:spcAft>
              <a:defRPr>
                <a:latin typeface="Arial" panose="020B0604020202020204" pitchFamily="34" charset="0"/>
              </a:defRPr>
            </a:lvl1pPr>
          </a:lstStyle>
          <a:p>
            <a:pPr>
              <a:defRPr/>
            </a:pPr>
            <a:endParaRPr lang="fa-IR"/>
          </a:p>
        </p:txBody>
      </p:sp>
      <p:sp>
        <p:nvSpPr>
          <p:cNvPr id="7" name="Slide Number Placeholder 6"/>
          <p:cNvSpPr>
            <a:spLocks noGrp="1"/>
          </p:cNvSpPr>
          <p:nvPr>
            <p:ph type="sldNum" sz="quarter" idx="12"/>
          </p:nvPr>
        </p:nvSpPr>
        <p:spPr/>
        <p:txBody>
          <a:bodyPr/>
          <a:lstStyle>
            <a:lvl1pPr rtl="0">
              <a:defRPr>
                <a:latin typeface="Arial" panose="020B0604020202020204" pitchFamily="34" charset="0"/>
              </a:defRPr>
            </a:lvl1pPr>
          </a:lstStyle>
          <a:p>
            <a:fld id="{FEF294D0-B8A9-4F00-A317-1143640E347A}" type="slidenum">
              <a:rPr lang="fa-IR"/>
              <a:pPr/>
              <a:t>‹#›</a:t>
            </a:fld>
            <a:endParaRPr lang="fa-IR"/>
          </a:p>
        </p:txBody>
      </p:sp>
    </p:spTree>
    <p:extLst>
      <p:ext uri="{BB962C8B-B14F-4D97-AF65-F5344CB8AC3E}">
        <p14:creationId xmlns:p14="http://schemas.microsoft.com/office/powerpoint/2010/main" val="14587699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sz="1800">
              <a:solidFill>
                <a:prstClr val="white"/>
              </a:solidFill>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sz="1800">
              <a:solidFill>
                <a:prstClr val="white"/>
              </a:solidFill>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latin typeface="Constantia"/>
              <a:cs typeface="+mn-cs"/>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latin typeface="Constantia"/>
              <a:cs typeface="+mn-cs"/>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rtl="0" fontAlgn="base">
              <a:spcBef>
                <a:spcPct val="0"/>
              </a:spcBef>
              <a:spcAft>
                <a:spcPct val="0"/>
              </a:spcAft>
              <a:defRPr>
                <a:latin typeface="Arial" panose="020B0604020202020204" pitchFamily="34" charset="0"/>
              </a:defRPr>
            </a:lvl1pPr>
          </a:lstStyle>
          <a:p>
            <a:pPr>
              <a:defRPr/>
            </a:pPr>
            <a:fld id="{4747F44D-B82F-4DE1-A0F0-87F4F1C98ADB}" type="datetimeFigureOut">
              <a:rPr lang="fa-IR"/>
              <a:pPr>
                <a:defRPr/>
              </a:pPr>
              <a:t>1441/08/09</a:t>
            </a:fld>
            <a:endParaRPr lang="fa-IR"/>
          </a:p>
        </p:txBody>
      </p:sp>
      <p:sp>
        <p:nvSpPr>
          <p:cNvPr id="10" name="Footer Placeholder 5"/>
          <p:cNvSpPr>
            <a:spLocks noGrp="1"/>
          </p:cNvSpPr>
          <p:nvPr>
            <p:ph type="ftr" sz="quarter" idx="11"/>
          </p:nvPr>
        </p:nvSpPr>
        <p:spPr/>
        <p:txBody>
          <a:bodyPr/>
          <a:lstStyle>
            <a:lvl1pPr rtl="0" fontAlgn="base">
              <a:spcBef>
                <a:spcPct val="0"/>
              </a:spcBef>
              <a:spcAft>
                <a:spcPct val="0"/>
              </a:spcAft>
              <a:defRPr>
                <a:latin typeface="Arial" panose="020B0604020202020204" pitchFamily="34" charset="0"/>
              </a:defRPr>
            </a:lvl1pPr>
          </a:lstStyle>
          <a:p>
            <a:pPr>
              <a:defRPr/>
            </a:pPr>
            <a:endParaRPr lang="fa-IR"/>
          </a:p>
        </p:txBody>
      </p:sp>
      <p:sp>
        <p:nvSpPr>
          <p:cNvPr id="11" name="Slide Number Placeholder 6"/>
          <p:cNvSpPr>
            <a:spLocks noGrp="1"/>
          </p:cNvSpPr>
          <p:nvPr>
            <p:ph type="sldNum" sz="quarter" idx="12"/>
          </p:nvPr>
        </p:nvSpPr>
        <p:spPr>
          <a:xfrm>
            <a:off x="10769600" y="6356351"/>
            <a:ext cx="812800" cy="365125"/>
          </a:xfrm>
        </p:spPr>
        <p:txBody>
          <a:bodyPr/>
          <a:lstStyle>
            <a:lvl1pPr rtl="0">
              <a:defRPr>
                <a:latin typeface="Arial" panose="020B0604020202020204" pitchFamily="34" charset="0"/>
              </a:defRPr>
            </a:lvl1pPr>
          </a:lstStyle>
          <a:p>
            <a:fld id="{6C2369FF-F11D-4ACA-AD99-EBEC2EE5E74A}" type="slidenum">
              <a:rPr lang="fa-IR"/>
              <a:pPr/>
              <a:t>‹#›</a:t>
            </a:fld>
            <a:endParaRPr lang="fa-IR"/>
          </a:p>
        </p:txBody>
      </p:sp>
    </p:spTree>
    <p:extLst>
      <p:ext uri="{BB962C8B-B14F-4D97-AF65-F5344CB8AC3E}">
        <p14:creationId xmlns:p14="http://schemas.microsoft.com/office/powerpoint/2010/main" val="16942726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Arial" panose="020B0604020202020204" pitchFamily="34" charset="0"/>
              </a:defRPr>
            </a:lvl1pPr>
          </a:lstStyle>
          <a:p>
            <a:pPr>
              <a:defRPr/>
            </a:pPr>
            <a:fld id="{EA192FA3-DFC5-4536-BF94-27B4DBDCDD0D}" type="datetimeFigureOut">
              <a:rPr lang="fa-IR"/>
              <a:pPr>
                <a:defRPr/>
              </a:pPr>
              <a:t>1441/08/09</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Arial" panose="020B0604020202020204" pitchFamily="34" charset="0"/>
              </a:defRPr>
            </a:lvl1pPr>
          </a:lstStyle>
          <a:p>
            <a:pPr>
              <a:defRPr/>
            </a:pPr>
            <a:endParaRPr lang="fa-IR"/>
          </a:p>
        </p:txBody>
      </p:sp>
      <p:sp>
        <p:nvSpPr>
          <p:cNvPr id="6" name="Slide Number Placeholder 5"/>
          <p:cNvSpPr>
            <a:spLocks noGrp="1"/>
          </p:cNvSpPr>
          <p:nvPr>
            <p:ph type="sldNum" sz="quarter" idx="12"/>
          </p:nvPr>
        </p:nvSpPr>
        <p:spPr/>
        <p:txBody>
          <a:bodyPr/>
          <a:lstStyle>
            <a:lvl1pPr rtl="0">
              <a:defRPr>
                <a:latin typeface="Arial" panose="020B0604020202020204" pitchFamily="34" charset="0"/>
              </a:defRPr>
            </a:lvl1pPr>
          </a:lstStyle>
          <a:p>
            <a:fld id="{59D46F5F-D2E0-428F-A753-70307D0A8141}" type="slidenum">
              <a:rPr lang="fa-IR"/>
              <a:pPr/>
              <a:t>‹#›</a:t>
            </a:fld>
            <a:endParaRPr lang="fa-IR"/>
          </a:p>
        </p:txBody>
      </p:sp>
    </p:spTree>
    <p:extLst>
      <p:ext uri="{BB962C8B-B14F-4D97-AF65-F5344CB8AC3E}">
        <p14:creationId xmlns:p14="http://schemas.microsoft.com/office/powerpoint/2010/main" val="41101428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Arial" panose="020B0604020202020204" pitchFamily="34" charset="0"/>
              </a:defRPr>
            </a:lvl1pPr>
          </a:lstStyle>
          <a:p>
            <a:pPr>
              <a:defRPr/>
            </a:pPr>
            <a:fld id="{AB88BC75-4929-4D67-9369-6B2D6C95F0F3}" type="datetimeFigureOut">
              <a:rPr lang="fa-IR"/>
              <a:pPr>
                <a:defRPr/>
              </a:pPr>
              <a:t>1441/08/09</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Arial" panose="020B0604020202020204" pitchFamily="34" charset="0"/>
              </a:defRPr>
            </a:lvl1pPr>
          </a:lstStyle>
          <a:p>
            <a:pPr>
              <a:defRPr/>
            </a:pPr>
            <a:endParaRPr lang="fa-IR"/>
          </a:p>
        </p:txBody>
      </p:sp>
      <p:sp>
        <p:nvSpPr>
          <p:cNvPr id="6" name="Slide Number Placeholder 5"/>
          <p:cNvSpPr>
            <a:spLocks noGrp="1"/>
          </p:cNvSpPr>
          <p:nvPr>
            <p:ph type="sldNum" sz="quarter" idx="12"/>
          </p:nvPr>
        </p:nvSpPr>
        <p:spPr/>
        <p:txBody>
          <a:bodyPr/>
          <a:lstStyle>
            <a:lvl1pPr rtl="0">
              <a:defRPr>
                <a:latin typeface="Arial" panose="020B0604020202020204" pitchFamily="34" charset="0"/>
              </a:defRPr>
            </a:lvl1pPr>
          </a:lstStyle>
          <a:p>
            <a:fld id="{A0E3ABB2-9D92-4652-BD0F-B536B63A85C7}" type="slidenum">
              <a:rPr lang="fa-IR"/>
              <a:pPr/>
              <a:t>‹#›</a:t>
            </a:fld>
            <a:endParaRPr lang="fa-IR"/>
          </a:p>
        </p:txBody>
      </p:sp>
    </p:spTree>
    <p:extLst>
      <p:ext uri="{BB962C8B-B14F-4D97-AF65-F5344CB8AC3E}">
        <p14:creationId xmlns:p14="http://schemas.microsoft.com/office/powerpoint/2010/main" val="1062585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sz="1800">
              <a:solidFill>
                <a:prstClr val="white"/>
              </a:solidFill>
            </a:endParaRPr>
          </a:p>
        </p:txBody>
      </p:sp>
      <p:grpSp>
        <p:nvGrpSpPr>
          <p:cNvPr id="5"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hangingPunct="1">
                <a:defRPr/>
              </a:pPr>
              <a:endParaRPr lang="en-US" sz="1800">
                <a:solidFill>
                  <a:prstClr val="black"/>
                </a:solidFill>
                <a:latin typeface="Tahoma" pitchFamily="34"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pPr>
                <a:defRPr/>
              </a:pPr>
              <a:endParaRPr lang="en-US" sz="180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sz="180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latin typeface="Arial" panose="020B0604020202020204" pitchFamily="34" charset="0"/>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rgbClr val="2DA2BF">
                    <a:tint val="20000"/>
                  </a:srgbClr>
                </a:solidFill>
                <a:latin typeface="Arial" panose="020B0604020202020204" pitchFamily="34" charset="0"/>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latin typeface="Arial" panose="020B0604020202020204" pitchFamily="34" charset="0"/>
              </a:defRPr>
            </a:lvl1pPr>
          </a:lstStyle>
          <a:p>
            <a:fld id="{A048E35C-31EB-48D4-ACF8-667CFFB3BB83}" type="slidenum">
              <a:rPr lang="en-US"/>
              <a:pPr/>
              <a:t>‹#›</a:t>
            </a:fld>
            <a:endParaRPr lang="en-US"/>
          </a:p>
        </p:txBody>
      </p:sp>
    </p:spTree>
    <p:extLst>
      <p:ext uri="{BB962C8B-B14F-4D97-AF65-F5344CB8AC3E}">
        <p14:creationId xmlns:p14="http://schemas.microsoft.com/office/powerpoint/2010/main" val="3553674920"/>
      </p:ext>
    </p:extLst>
  </p:cSld>
  <p:clrMapOvr>
    <a:masterClrMapping/>
  </p:clrMapOvr>
  <p:transition>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fld id="{CD635CFC-509B-4B87-835C-F40BEC458994}" type="datetimeFigureOut">
              <a:rPr lang="en-US" smtClean="0"/>
              <a:t>4/2/2020</a:t>
            </a:fld>
            <a:endParaRPr lang="en-US"/>
          </a:p>
        </p:txBody>
      </p:sp>
      <p:sp>
        <p:nvSpPr>
          <p:cNvPr id="6" name="Rectangle 3"/>
          <p:cNvSpPr>
            <a:spLocks noGrp="1" noChangeArrowheads="1"/>
          </p:cNvSpPr>
          <p:nvPr>
            <p:ph type="sldNum" sz="quarter" idx="11"/>
          </p:nvPr>
        </p:nvSpPr>
        <p:spPr>
          <a:ln/>
        </p:spPr>
        <p:txBody>
          <a:bodyPr/>
          <a:lstStyle>
            <a:lvl1pPr>
              <a:defRPr/>
            </a:lvl1pPr>
          </a:lstStyle>
          <a:p>
            <a:fld id="{CE0C639C-4AD3-4095-8BA7-A82522F22580}" type="slidenum">
              <a:rPr lang="en-US" smtClean="0"/>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538343488"/>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r">
              <a:defRPr/>
            </a:lvl1pPr>
            <a:lvl2pPr algn="r">
              <a:defRPr/>
            </a:lvl2pPr>
            <a:lvl3pPr algn="r">
              <a:defRPr/>
            </a:lvl3pPr>
            <a:lvl4pPr algn="r">
              <a:defRPr/>
            </a:lvl4pPr>
            <a:lvl5pPr algn="r">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lvl1pPr algn="ctr">
              <a:defRPr/>
            </a:lvl1pPr>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defRPr>
            </a:lvl1pPr>
            <a:extLst/>
          </a:lstStyle>
          <a:p>
            <a:pPr>
              <a:defRPr/>
            </a:pPr>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EA9B90E3-EFF9-457D-9483-32D5BF3CE0B6}" type="slidenum">
              <a:rPr lang="en-US"/>
              <a:pPr/>
              <a:t>‹#›</a:t>
            </a:fld>
            <a:endParaRPr lang="en-US"/>
          </a:p>
        </p:txBody>
      </p:sp>
    </p:spTree>
    <p:extLst>
      <p:ext uri="{BB962C8B-B14F-4D97-AF65-F5344CB8AC3E}">
        <p14:creationId xmlns:p14="http://schemas.microsoft.com/office/powerpoint/2010/main" val="851415111"/>
      </p:ext>
    </p:extLst>
  </p:cSld>
  <p:clrMapOvr>
    <a:masterClrMapping/>
  </p:clrMapOvr>
  <p:transition>
    <p:checke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sz="1800">
              <a:solidFill>
                <a:prstClr val="white"/>
              </a:solidFill>
            </a:endParaRPr>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sz="1800">
              <a:solidFill>
                <a:prstClr val="white"/>
              </a:solidFill>
            </a:endParaRPr>
          </a:p>
        </p:txBody>
      </p:sp>
      <p:sp>
        <p:nvSpPr>
          <p:cNvPr id="2" name="Title 1"/>
          <p:cNvSpPr>
            <a:spLocks noGrp="1"/>
          </p:cNvSpPr>
          <p:nvPr>
            <p:ph type="title"/>
          </p:nvPr>
        </p:nvSpPr>
        <p:spPr>
          <a:xfrm>
            <a:off x="963168" y="1059712"/>
            <a:ext cx="10363200" cy="1828800"/>
          </a:xfrm>
        </p:spPr>
        <p:txBody>
          <a:bodyPr anchor="b"/>
          <a:lstStyle>
            <a:lvl1pPr algn="ctr">
              <a:buNone/>
              <a:defRPr sz="4800" b="1" cap="none" baseline="0">
                <a:solidFill>
                  <a:schemeClr val="bg1"/>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prstClr val="white"/>
                </a:solidFill>
                <a:latin typeface="Arial" panose="020B0604020202020204" pitchFamily="34" charset="0"/>
              </a:defRPr>
            </a:lvl1pPr>
            <a:extLst/>
          </a:lstStyle>
          <a:p>
            <a:pPr>
              <a:defRPr/>
            </a:pPr>
            <a:endParaRPr lang="en-US"/>
          </a:p>
        </p:txBody>
      </p:sp>
      <p:sp>
        <p:nvSpPr>
          <p:cNvPr id="7" name="Footer Placeholder 4"/>
          <p:cNvSpPr>
            <a:spLocks noGrp="1"/>
          </p:cNvSpPr>
          <p:nvPr>
            <p:ph type="ftr" sz="quarter" idx="11"/>
          </p:nvPr>
        </p:nvSpPr>
        <p:spPr/>
        <p:txBody>
          <a:bodyPr/>
          <a:lstStyle>
            <a:lvl1pPr>
              <a:defRPr>
                <a:solidFill>
                  <a:prstClr val="white"/>
                </a:solidFill>
                <a:latin typeface="Arial" panose="020B0604020202020204" pitchFamily="34" charset="0"/>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latin typeface="Arial" panose="020B0604020202020204" pitchFamily="34" charset="0"/>
              </a:defRPr>
            </a:lvl1pPr>
          </a:lstStyle>
          <a:p>
            <a:fld id="{809BA4C7-4C50-487F-A1C5-3B1DE294C146}" type="slidenum">
              <a:rPr lang="en-US"/>
              <a:pPr/>
              <a:t>‹#›</a:t>
            </a:fld>
            <a:endParaRPr lang="en-US"/>
          </a:p>
        </p:txBody>
      </p:sp>
    </p:spTree>
    <p:extLst>
      <p:ext uri="{BB962C8B-B14F-4D97-AF65-F5344CB8AC3E}">
        <p14:creationId xmlns:p14="http://schemas.microsoft.com/office/powerpoint/2010/main" val="2767540154"/>
      </p:ext>
    </p:extLst>
  </p:cSld>
  <p:clrMapOvr>
    <a:overrideClrMapping bg1="dk1" tx1="lt1" bg2="dk2" tx2="lt2" accent1="accent1" accent2="accent2" accent3="accent3" accent4="accent4" accent5="accent5" accent6="accent6" hlink="hlink" folHlink="folHlink"/>
  </p:clrMapOvr>
  <p:transition>
    <p:checke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7600" y="1481329"/>
            <a:ext cx="53848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rtlCol="0"/>
          <a:lstStyle>
            <a:lvl1pPr algn="ctr">
              <a:defRPr>
                <a:solidFill>
                  <a:schemeClr val="bg1"/>
                </a:solidFill>
              </a:defRPr>
            </a:lvl1pPr>
            <a:extLst/>
          </a:lstStyle>
          <a:p>
            <a:r>
              <a:rPr lang="en-US" smtClean="0"/>
              <a:t>Click to edit Master title style</a:t>
            </a:r>
            <a:endParaRPr lang="en-US"/>
          </a:p>
        </p:txBody>
      </p:sp>
      <p:sp>
        <p:nvSpPr>
          <p:cNvPr id="9" name="Content Placeholder 3"/>
          <p:cNvSpPr>
            <a:spLocks noGrp="1"/>
          </p:cNvSpPr>
          <p:nvPr>
            <p:ph sz="half" idx="13"/>
          </p:nvPr>
        </p:nvSpPr>
        <p:spPr>
          <a:xfrm>
            <a:off x="633791" y="1488587"/>
            <a:ext cx="53848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4"/>
          </p:nvPr>
        </p:nvSpPr>
        <p:spPr/>
        <p:txBody>
          <a:bodyPr/>
          <a:lstStyle>
            <a:lvl1pPr>
              <a:defRPr>
                <a:solidFill>
                  <a:prstClr val="white"/>
                </a:solidFill>
                <a:latin typeface="Arial" panose="020B0604020202020204" pitchFamily="34" charset="0"/>
              </a:defRPr>
            </a:lvl1pPr>
            <a:extLst/>
          </a:lstStyle>
          <a:p>
            <a:pPr>
              <a:defRPr/>
            </a:pPr>
            <a:endParaRPr lang="en-US"/>
          </a:p>
        </p:txBody>
      </p:sp>
      <p:sp>
        <p:nvSpPr>
          <p:cNvPr id="6" name="Footer Placeholder 5"/>
          <p:cNvSpPr>
            <a:spLocks noGrp="1"/>
          </p:cNvSpPr>
          <p:nvPr>
            <p:ph type="ftr" sz="quarter" idx="15"/>
          </p:nvPr>
        </p:nvSpPr>
        <p:spPr/>
        <p:txBody>
          <a:bodyPr/>
          <a:lstStyle>
            <a:lvl1pPr>
              <a:defRPr>
                <a:solidFill>
                  <a:prstClr val="white"/>
                </a:solidFill>
                <a:latin typeface="Arial" panose="020B0604020202020204" pitchFamily="34" charset="0"/>
              </a:defRPr>
            </a:lvl1pPr>
            <a:extLst/>
          </a:lstStyle>
          <a:p>
            <a:pPr>
              <a:defRPr/>
            </a:pPr>
            <a:endParaRPr lang="en-US"/>
          </a:p>
        </p:txBody>
      </p:sp>
      <p:sp>
        <p:nvSpPr>
          <p:cNvPr id="7" name="Slide Number Placeholder 6"/>
          <p:cNvSpPr>
            <a:spLocks noGrp="1"/>
          </p:cNvSpPr>
          <p:nvPr>
            <p:ph type="sldNum" sz="quarter" idx="16"/>
          </p:nvPr>
        </p:nvSpPr>
        <p:spPr/>
        <p:txBody>
          <a:bodyPr/>
          <a:lstStyle>
            <a:lvl1pPr>
              <a:defRPr>
                <a:solidFill>
                  <a:srgbClr val="FFFFFF"/>
                </a:solidFill>
                <a:latin typeface="Arial" panose="020B0604020202020204" pitchFamily="34" charset="0"/>
              </a:defRPr>
            </a:lvl1pPr>
          </a:lstStyle>
          <a:p>
            <a:fld id="{A7C58C89-29A6-47A4-81E1-C13623F5E818}" type="slidenum">
              <a:rPr lang="en-US"/>
              <a:pPr/>
              <a:t>‹#›</a:t>
            </a:fld>
            <a:endParaRPr lang="en-US"/>
          </a:p>
        </p:txBody>
      </p:sp>
    </p:spTree>
    <p:extLst>
      <p:ext uri="{BB962C8B-B14F-4D97-AF65-F5344CB8AC3E}">
        <p14:creationId xmlns:p14="http://schemas.microsoft.com/office/powerpoint/2010/main" val="3202706925"/>
      </p:ext>
    </p:extLst>
  </p:cSld>
  <p:clrMapOvr>
    <a:overrideClrMapping bg1="dk1" tx1="lt1" bg2="dk2" tx2="lt2" accent1="accent1" accent2="accent2" accent3="accent3" accent4="accent4" accent5="accent5" accent6="accent6" hlink="hlink" folHlink="folHlink"/>
  </p:clrMapOvr>
  <p:transition>
    <p:checke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lgn="ctr">
              <a:defRPr/>
            </a:lvl1pPr>
            <a:extLst/>
          </a:lstStyle>
          <a:p>
            <a:r>
              <a:rPr lang="en-US" smtClean="0"/>
              <a:t>Click to edit Master title style</a:t>
            </a:r>
            <a:endParaRPr lang="en-US"/>
          </a:p>
        </p:txBody>
      </p:sp>
      <p:sp>
        <p:nvSpPr>
          <p:cNvPr id="5" name="Content Placeholder 4"/>
          <p:cNvSpPr>
            <a:spLocks noGrp="1"/>
          </p:cNvSpPr>
          <p:nvPr>
            <p:ph sz="quarter" idx="2"/>
          </p:nvPr>
        </p:nvSpPr>
        <p:spPr>
          <a:xfrm>
            <a:off x="609600" y="1444294"/>
            <a:ext cx="5386917" cy="4651706"/>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1444294"/>
            <a:ext cx="5389033" cy="463719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defRPr>
            </a:lvl1pPr>
            <a:extLst/>
          </a:lstStyle>
          <a:p>
            <a:pPr>
              <a:defRPr/>
            </a:pPr>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8408FE0C-B1FF-4FC9-9C16-3A1546D48805}" type="slidenum">
              <a:rPr lang="en-US"/>
              <a:pPr/>
              <a:t>‹#›</a:t>
            </a:fld>
            <a:endParaRPr lang="en-US"/>
          </a:p>
        </p:txBody>
      </p:sp>
    </p:spTree>
    <p:extLst>
      <p:ext uri="{BB962C8B-B14F-4D97-AF65-F5344CB8AC3E}">
        <p14:creationId xmlns:p14="http://schemas.microsoft.com/office/powerpoint/2010/main" val="3522622018"/>
      </p:ext>
    </p:extLst>
  </p:cSld>
  <p:clrMapOvr>
    <a:overrideClrMapping bg1="lt1" tx1="dk1" bg2="lt2" tx2="dk2" accent1="accent1" accent2="accent2" accent3="accent3" accent4="accent4" accent5="accent5" accent6="accent6" hlink="hlink" folHlink="folHlink"/>
  </p:clrMapOvr>
  <p:transition>
    <p:checke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lvl1pPr algn="ctr">
              <a:defRPr>
                <a:solidFill>
                  <a:schemeClr val="bg1"/>
                </a:solidFill>
              </a:defRPr>
            </a:lvl1pPr>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prstClr val="white"/>
                </a:solidFill>
                <a:latin typeface="Arial" panose="020B0604020202020204" pitchFamily="34" charset="0"/>
              </a:defRPr>
            </a:lvl1pPr>
            <a:extLst/>
          </a:lstStyle>
          <a:p>
            <a:pPr>
              <a:defRPr/>
            </a:pPr>
            <a:endParaRPr lang="en-US"/>
          </a:p>
        </p:txBody>
      </p:sp>
      <p:sp>
        <p:nvSpPr>
          <p:cNvPr id="4" name="Footer Placeholder 3"/>
          <p:cNvSpPr>
            <a:spLocks noGrp="1"/>
          </p:cNvSpPr>
          <p:nvPr>
            <p:ph type="ftr" sz="quarter" idx="11"/>
          </p:nvPr>
        </p:nvSpPr>
        <p:spPr/>
        <p:txBody>
          <a:bodyPr/>
          <a:lstStyle>
            <a:lvl1pPr>
              <a:defRPr>
                <a:solidFill>
                  <a:prstClr val="white"/>
                </a:solidFill>
                <a:latin typeface="Arial" panose="020B0604020202020204" pitchFamily="34" charset="0"/>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latin typeface="Arial" panose="020B0604020202020204" pitchFamily="34" charset="0"/>
              </a:defRPr>
            </a:lvl1pPr>
          </a:lstStyle>
          <a:p>
            <a:fld id="{5D808DB8-22D3-4A84-A27C-C309C68450CF}" type="slidenum">
              <a:rPr lang="en-US"/>
              <a:pPr/>
              <a:t>‹#›</a:t>
            </a:fld>
            <a:endParaRPr lang="en-US"/>
          </a:p>
        </p:txBody>
      </p:sp>
    </p:spTree>
    <p:extLst>
      <p:ext uri="{BB962C8B-B14F-4D97-AF65-F5344CB8AC3E}">
        <p14:creationId xmlns:p14="http://schemas.microsoft.com/office/powerpoint/2010/main" val="3931518215"/>
      </p:ext>
    </p:extLst>
  </p:cSld>
  <p:clrMapOvr>
    <a:overrideClrMapping bg1="dk1" tx1="lt1" bg2="dk2" tx2="lt2" accent1="accent1" accent2="accent2" accent3="accent3" accent4="accent4" accent5="accent5" accent6="accent6" hlink="hlink" folHlink="folHlink"/>
  </p:clrMapOvr>
  <p:transition>
    <p:checke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defRPr>
            </a:lvl1pPr>
            <a:extLst/>
          </a:lstStyle>
          <a:p>
            <a:pPr>
              <a:defRPr/>
            </a:pPr>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fld id="{8ABA5758-CAA3-4CDB-ABB3-17459FA5DF49}" type="slidenum">
              <a:rPr lang="en-US"/>
              <a:pPr/>
              <a:t>‹#›</a:t>
            </a:fld>
            <a:endParaRPr lang="en-US"/>
          </a:p>
        </p:txBody>
      </p:sp>
    </p:spTree>
    <p:extLst>
      <p:ext uri="{BB962C8B-B14F-4D97-AF65-F5344CB8AC3E}">
        <p14:creationId xmlns:p14="http://schemas.microsoft.com/office/powerpoint/2010/main" val="570322807"/>
      </p:ext>
    </p:extLst>
  </p:cSld>
  <p:clrMapOvr>
    <a:masterClrMapping/>
  </p:clrMapOvr>
  <p:transition>
    <p:checke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defRPr>
            </a:lvl1pPr>
            <a:extLst/>
          </a:lstStyle>
          <a:p>
            <a:pPr>
              <a:defRPr/>
            </a:pPr>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AD4823DB-17EE-426B-90A8-36BE594A5406}" type="slidenum">
              <a:rPr lang="en-US"/>
              <a:pPr/>
              <a:t>‹#›</a:t>
            </a:fld>
            <a:endParaRPr lang="en-US"/>
          </a:p>
        </p:txBody>
      </p:sp>
    </p:spTree>
    <p:extLst>
      <p:ext uri="{BB962C8B-B14F-4D97-AF65-F5344CB8AC3E}">
        <p14:creationId xmlns:p14="http://schemas.microsoft.com/office/powerpoint/2010/main" val="4055945488"/>
      </p:ext>
    </p:extLst>
  </p:cSld>
  <p:clrMapOvr>
    <a:overrideClrMapping bg1="lt1" tx1="dk1" bg2="lt2" tx2="dk2" accent1="accent1" accent2="accent2" accent3="accent3" accent4="accent4" accent5="accent5" accent6="accent6" hlink="hlink" folHlink="folHlink"/>
  </p:clrMapOvr>
  <p:transition>
    <p:checke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hangingPunct="1">
              <a:defRPr/>
            </a:pPr>
            <a:endParaRPr lang="en-US" sz="1800">
              <a:solidFill>
                <a:prstClr val="white"/>
              </a:solidFill>
              <a:latin typeface="Tahoma" pitchFamily="34" charset="0"/>
            </a:endParaRPr>
          </a:p>
        </p:txBody>
      </p:sp>
      <p:sp>
        <p:nvSpPr>
          <p:cNvPr id="6" name="Freeform 15"/>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en-US" sz="1800"/>
          </a:p>
        </p:txBody>
      </p:sp>
      <p:sp>
        <p:nvSpPr>
          <p:cNvPr id="7" name="Right Triangle 6"/>
          <p:cNvSpPr>
            <a:spLocks/>
          </p:cNvSpPr>
          <p:nvPr/>
        </p:nvSpPr>
        <p:spPr bwMode="auto">
          <a:xfrm>
            <a:off x="-8056" y="5791253"/>
            <a:ext cx="4536419" cy="1080868"/>
          </a:xfrm>
          <a:prstGeom prst="rtTriangle">
            <a:avLst/>
          </a:prstGeom>
          <a:blipFill>
            <a:blip r:embed="rId3" cstate="print">
              <a:alphaModFix amt="50000"/>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sz="1800">
              <a:solidFill>
                <a:prstClr val="white"/>
              </a:solidFill>
            </a:endParaRPr>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sz="1800">
              <a:solidFill>
                <a:prstClr val="white"/>
              </a:solidFill>
            </a:endParaRPr>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sz="1800">
              <a:solidFill>
                <a:prstClr val="white"/>
              </a:solidFill>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tx1"/>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prstClr val="white"/>
                </a:solidFill>
                <a:latin typeface="Arial" panose="020B0604020202020204" pitchFamily="34" charset="0"/>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prstClr val="white"/>
                </a:solidFill>
                <a:latin typeface="Arial" panose="020B0604020202020204" pitchFamily="34" charset="0"/>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rgbClr val="FFFFFF"/>
                </a:solidFill>
                <a:latin typeface="Arial" panose="020B0604020202020204" pitchFamily="34" charset="0"/>
              </a:defRPr>
            </a:lvl1pPr>
          </a:lstStyle>
          <a:p>
            <a:fld id="{0B1E13ED-6461-44E8-8CF4-93D69A385DC5}" type="slidenum">
              <a:rPr lang="en-US"/>
              <a:pPr/>
              <a:t>‹#›</a:t>
            </a:fld>
            <a:endParaRPr lang="en-US"/>
          </a:p>
        </p:txBody>
      </p:sp>
    </p:spTree>
    <p:extLst>
      <p:ext uri="{BB962C8B-B14F-4D97-AF65-F5344CB8AC3E}">
        <p14:creationId xmlns:p14="http://schemas.microsoft.com/office/powerpoint/2010/main" val="2232614779"/>
      </p:ext>
    </p:extLst>
  </p:cSld>
  <p:clrMapOvr>
    <a:overrideClrMapping bg1="dk1" tx1="lt1" bg2="dk2" tx2="lt2" accent1="accent1" accent2="accent2" accent3="accent3" accent4="accent4" accent5="accent5" accent6="accent6" hlink="hlink" folHlink="folHlink"/>
  </p:clrMapOvr>
  <p:transition>
    <p:checke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defRPr>
            </a:lvl1pPr>
            <a:extLst/>
          </a:lstStyle>
          <a:p>
            <a:pPr>
              <a:defRPr/>
            </a:pPr>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F1A7218C-1B23-46F7-BB45-9E95365C1FAD}" type="slidenum">
              <a:rPr lang="en-US"/>
              <a:pPr/>
              <a:t>‹#›</a:t>
            </a:fld>
            <a:endParaRPr lang="en-US"/>
          </a:p>
        </p:txBody>
      </p:sp>
    </p:spTree>
    <p:extLst>
      <p:ext uri="{BB962C8B-B14F-4D97-AF65-F5344CB8AC3E}">
        <p14:creationId xmlns:p14="http://schemas.microsoft.com/office/powerpoint/2010/main" val="813102806"/>
      </p:ext>
    </p:extLst>
  </p:cSld>
  <p:clrMapOvr>
    <a:masterClrMapping/>
  </p:clrMapOvr>
  <p:transition>
    <p:checke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defRPr>
            </a:lvl1pPr>
            <a:extLst/>
          </a:lstStyle>
          <a:p>
            <a:pPr>
              <a:defRPr/>
            </a:pPr>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A8144A35-6FC9-4A3A-86D6-50C5FB97E99A}" type="slidenum">
              <a:rPr lang="en-US"/>
              <a:pPr/>
              <a:t>‹#›</a:t>
            </a:fld>
            <a:endParaRPr lang="en-US"/>
          </a:p>
        </p:txBody>
      </p:sp>
    </p:spTree>
    <p:extLst>
      <p:ext uri="{BB962C8B-B14F-4D97-AF65-F5344CB8AC3E}">
        <p14:creationId xmlns:p14="http://schemas.microsoft.com/office/powerpoint/2010/main" val="1778825945"/>
      </p:ext>
    </p:extLst>
  </p:cSld>
  <p:clrMapOvr>
    <a:masterClrMapping/>
  </p:clrMapOvr>
  <p:transition>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image" Target="../media/image4.jpe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heme" Target="../theme/theme5.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6" Type="http://schemas.openxmlformats.org/officeDocument/2006/relationships/image" Target="../media/image9.jpe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heme" Target="../theme/theme8.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hangingPunct="1">
              <a:defRPr sz="1200">
                <a:latin typeface="Arial" charset="0"/>
                <a:cs typeface="Arial" charset="0"/>
              </a:defRPr>
            </a:lvl1pPr>
          </a:lstStyle>
          <a:p>
            <a:fld id="{CD635CFC-509B-4B87-835C-F40BEC458994}" type="datetimeFigureOut">
              <a:rPr lang="en-US" smtClean="0"/>
              <a:t>4/2/2020</a:t>
            </a:fld>
            <a:endParaRPr lang="en-US"/>
          </a:p>
        </p:txBody>
      </p:sp>
      <p:sp>
        <p:nvSpPr>
          <p:cNvPr id="87043"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E0C639C-4AD3-4095-8BA7-A82522F22580}" type="slidenum">
              <a:rPr lang="en-US" smtClean="0"/>
              <a:t>‹#›</a:t>
            </a:fld>
            <a:endParaRPr lang="en-US"/>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8704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r" rtl="1" eaLnBrk="1" hangingPunct="1">
                  <a:defRPr/>
                </a:pPr>
                <a:endParaRPr lang="en-US" sz="1800">
                  <a:latin typeface="Arial" charset="0"/>
                  <a:cs typeface="Arial" charset="0"/>
                </a:endParaRPr>
              </a:p>
            </p:txBody>
          </p:sp>
          <p:sp>
            <p:nvSpPr>
              <p:cNvPr id="8704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r" rtl="1" eaLnBrk="1" hangingPunct="1">
                  <a:defRPr/>
                </a:pPr>
                <a:endParaRPr lang="en-US" sz="1800">
                  <a:latin typeface="Arial" charset="0"/>
                  <a:cs typeface="Arial" charset="0"/>
                </a:endParaRPr>
              </a:p>
            </p:txBody>
          </p:sp>
          <p:sp>
            <p:nvSpPr>
              <p:cNvPr id="8704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r" rtl="1" eaLnBrk="1" hangingPunct="1">
                  <a:defRPr/>
                </a:pPr>
                <a:endParaRPr lang="en-US" sz="1800">
                  <a:latin typeface="Arial" charset="0"/>
                  <a:cs typeface="Arial" charset="0"/>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en-US" sz="1800"/>
              </a:p>
            </p:txBody>
          </p:sp>
          <p:sp>
            <p:nvSpPr>
              <p:cNvPr id="8705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r" rtl="1" eaLnBrk="1" hangingPunct="1">
                  <a:defRPr/>
                </a:pPr>
                <a:endParaRPr lang="en-US" sz="1800">
                  <a:latin typeface="Arial" charset="0"/>
                  <a:cs typeface="Arial" charset="0"/>
                </a:endParaRPr>
              </a:p>
            </p:txBody>
          </p:sp>
        </p:grpSp>
        <p:sp>
          <p:nvSpPr>
            <p:cNvPr id="8705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r" rtl="1" eaLnBrk="1" hangingPunct="1">
                <a:defRPr/>
              </a:pPr>
              <a:endParaRPr lang="en-US" sz="1800">
                <a:latin typeface="Arial" charset="0"/>
                <a:cs typeface="Arial" charset="0"/>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616 h 1906"/>
                <a:gd name="T4" fmla="*/ 6035 w 5740"/>
                <a:gd name="T5" fmla="*/ 616 h 1906"/>
                <a:gd name="T6" fmla="*/ 603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sz="1800"/>
            </a:p>
          </p:txBody>
        </p:sp>
      </p:grpSp>
      <p:sp>
        <p:nvSpPr>
          <p:cNvPr id="87053"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7054"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hangingPunct="1">
              <a:defRPr sz="1200">
                <a:latin typeface="Arial" charset="0"/>
                <a:cs typeface="Arial" charset="0"/>
              </a:defRPr>
            </a:lvl1pPr>
          </a:lstStyle>
          <a:p>
            <a:endParaRPr lang="en-US"/>
          </a:p>
        </p:txBody>
      </p:sp>
      <p:sp>
        <p:nvSpPr>
          <p:cNvPr id="87055"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211768668"/>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ransition/>
  <p:timing>
    <p:tnLst>
      <p:par>
        <p:cTn id="1" dur="indefinite" restart="never" nodeType="tmRoot"/>
      </p:par>
    </p:tnLst>
  </p:timing>
  <p:txStyles>
    <p:titleStyle>
      <a:lvl1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r" rtl="1" eaLnBrk="1" fontAlgn="base" hangingPunct="1">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1" fontAlgn="base" hangingPunct="1">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eaLnBrk="1" fontAlgn="base" hangingPunct="1">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1" fontAlgn="base" hangingPunct="1">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eaLnBrk="1" fontAlgn="base" hangingPunct="1">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t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text"/>
          <p:cNvPicPr>
            <a:picLocks noChangeAspect="1" noChangeArrowheads="1"/>
          </p:cNvPicPr>
          <p:nvPr/>
        </p:nvPicPr>
        <p:blipFill>
          <a:blip r:embed="rId14">
            <a:extLst>
              <a:ext uri="{28A0092B-C50C-407E-A947-70E740481C1C}">
                <a14:useLocalDpi xmlns:a14="http://schemas.microsoft.com/office/drawing/2010/main" val="0"/>
              </a:ext>
            </a:extLst>
          </a:blip>
          <a:srcRect b="19464"/>
          <a:stretch>
            <a:fillRect/>
          </a:stretch>
        </p:blipFill>
        <p:spPr bwMode="auto">
          <a:xfrm>
            <a:off x="1153584" y="1557339"/>
            <a:ext cx="1097280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Picture 4" descr="Title Ba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17" y="1"/>
            <a:ext cx="12192001"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Grp="1" noChangeArrowheads="1"/>
          </p:cNvSpPr>
          <p:nvPr>
            <p:ph type="body" idx="1"/>
          </p:nvPr>
        </p:nvSpPr>
        <p:spPr bwMode="auto">
          <a:xfrm>
            <a:off x="11904133" y="6681788"/>
            <a:ext cx="287867"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endParaRPr lang="en-GB" altLang="fa-IR" smtClean="0"/>
          </a:p>
        </p:txBody>
      </p:sp>
      <p:sp>
        <p:nvSpPr>
          <p:cNvPr id="3078" name="Text Box 6"/>
          <p:cNvSpPr txBox="1">
            <a:spLocks noChangeArrowheads="1"/>
          </p:cNvSpPr>
          <p:nvPr/>
        </p:nvSpPr>
        <p:spPr bwMode="auto">
          <a:xfrm>
            <a:off x="508001" y="188913"/>
            <a:ext cx="9715500" cy="457200"/>
          </a:xfrm>
          <a:prstGeom prst="rect">
            <a:avLst/>
          </a:prstGeom>
          <a:noFill/>
          <a:ln>
            <a:noFill/>
          </a:ln>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defRPr/>
            </a:pPr>
            <a:r>
              <a:rPr lang="en-GB" sz="2400" smtClean="0">
                <a:latin typeface="AvantGarde Bk BT" pitchFamily="34" charset="0"/>
              </a:rPr>
              <a:t>Using your m62 template</a:t>
            </a:r>
          </a:p>
        </p:txBody>
      </p:sp>
    </p:spTree>
    <p:extLst>
      <p:ext uri="{BB962C8B-B14F-4D97-AF65-F5344CB8AC3E}">
        <p14:creationId xmlns:p14="http://schemas.microsoft.com/office/powerpoint/2010/main" val="191408553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wipe(left)">
                                      <p:cBhvr>
                                        <p:cTn id="7" dur="500"/>
                                        <p:tgtEl>
                                          <p:spTgt spid="115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charset="0"/>
        </a:defRPr>
      </a:lvl2pPr>
      <a:lvl3pPr algn="l" rtl="0" eaLnBrk="1" fontAlgn="base" hangingPunct="1">
        <a:spcBef>
          <a:spcPct val="0"/>
        </a:spcBef>
        <a:spcAft>
          <a:spcPct val="0"/>
        </a:spcAft>
        <a:defRPr sz="2400">
          <a:solidFill>
            <a:schemeClr val="tx2"/>
          </a:solidFill>
          <a:latin typeface="Arial" charset="0"/>
        </a:defRPr>
      </a:lvl3pPr>
      <a:lvl4pPr algn="l" rtl="0" eaLnBrk="1" fontAlgn="base" hangingPunct="1">
        <a:spcBef>
          <a:spcPct val="0"/>
        </a:spcBef>
        <a:spcAft>
          <a:spcPct val="0"/>
        </a:spcAft>
        <a:defRPr sz="2400">
          <a:solidFill>
            <a:schemeClr val="tx2"/>
          </a:solidFill>
          <a:latin typeface="Arial" charset="0"/>
        </a:defRPr>
      </a:lvl4pPr>
      <a:lvl5pPr algn="l" rtl="0" eaLnBrk="1" fontAlgn="base" hangingPunct="1">
        <a:spcBef>
          <a:spcPct val="0"/>
        </a:spcBef>
        <a:spcAft>
          <a:spcPct val="0"/>
        </a:spcAft>
        <a:defRPr sz="2400">
          <a:solidFill>
            <a:schemeClr val="tx2"/>
          </a:solidFill>
          <a:latin typeface="Arial"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342900" indent="-342900" algn="l" rtl="0" eaLnBrk="1" fontAlgn="base" hangingPunct="1">
        <a:spcBef>
          <a:spcPct val="20000"/>
        </a:spcBef>
        <a:spcAft>
          <a:spcPct val="0"/>
        </a:spcAft>
        <a:buChar char="•"/>
        <a:defRPr sz="900">
          <a:solidFill>
            <a:schemeClr val="tx1"/>
          </a:solidFill>
          <a:latin typeface="+mn-lt"/>
          <a:ea typeface="+mn-ea"/>
          <a:cs typeface="+mn-cs"/>
        </a:defRPr>
      </a:lvl1pPr>
      <a:lvl2pPr marL="742950" indent="-285750" algn="l" rtl="0" eaLnBrk="1" fontAlgn="base" hangingPunct="1">
        <a:spcBef>
          <a:spcPct val="20000"/>
        </a:spcBef>
        <a:spcAft>
          <a:spcPct val="0"/>
        </a:spcAft>
        <a:buChar char="–"/>
        <a:defRPr sz="900">
          <a:solidFill>
            <a:schemeClr val="tx1"/>
          </a:solidFill>
          <a:latin typeface="+mn-lt"/>
        </a:defRPr>
      </a:lvl2pPr>
      <a:lvl3pPr marL="1143000" indent="-228600" algn="l" rtl="0" eaLnBrk="1" fontAlgn="base" hangingPunct="1">
        <a:spcBef>
          <a:spcPct val="20000"/>
        </a:spcBef>
        <a:spcAft>
          <a:spcPct val="0"/>
        </a:spcAft>
        <a:buChar char="•"/>
        <a:defRPr sz="900">
          <a:solidFill>
            <a:schemeClr val="tx1"/>
          </a:solidFill>
          <a:latin typeface="+mn-lt"/>
        </a:defRPr>
      </a:lvl3pPr>
      <a:lvl4pPr marL="1550988" indent="-228600" algn="l" rtl="0" eaLnBrk="1" fontAlgn="base" hangingPunct="1">
        <a:spcBef>
          <a:spcPct val="20000"/>
        </a:spcBef>
        <a:spcAft>
          <a:spcPct val="0"/>
        </a:spcAft>
        <a:buChar char="–"/>
        <a:defRPr sz="900">
          <a:solidFill>
            <a:schemeClr val="tx1"/>
          </a:solidFill>
          <a:latin typeface="+mn-lt"/>
        </a:defRPr>
      </a:lvl4pPr>
      <a:lvl5pPr marL="1958975" indent="-228600" algn="l" rtl="0" eaLnBrk="1" fontAlgn="base" hangingPunct="1">
        <a:spcBef>
          <a:spcPct val="20000"/>
        </a:spcBef>
        <a:spcAft>
          <a:spcPct val="0"/>
        </a:spcAft>
        <a:buChar char="»"/>
        <a:defRPr sz="900">
          <a:solidFill>
            <a:schemeClr val="tx1"/>
          </a:solidFill>
          <a:latin typeface="+mn-lt"/>
        </a:defRPr>
      </a:lvl5pPr>
      <a:lvl6pPr marL="2416175" indent="-228600" algn="l" rtl="0" eaLnBrk="1" fontAlgn="base" hangingPunct="1">
        <a:spcBef>
          <a:spcPct val="20000"/>
        </a:spcBef>
        <a:spcAft>
          <a:spcPct val="0"/>
        </a:spcAft>
        <a:buChar char="»"/>
        <a:defRPr sz="900">
          <a:solidFill>
            <a:schemeClr val="tx1"/>
          </a:solidFill>
          <a:latin typeface="+mn-lt"/>
        </a:defRPr>
      </a:lvl6pPr>
      <a:lvl7pPr marL="2873375" indent="-228600" algn="l" rtl="0" eaLnBrk="1" fontAlgn="base" hangingPunct="1">
        <a:spcBef>
          <a:spcPct val="20000"/>
        </a:spcBef>
        <a:spcAft>
          <a:spcPct val="0"/>
        </a:spcAft>
        <a:buChar char="»"/>
        <a:defRPr sz="900">
          <a:solidFill>
            <a:schemeClr val="tx1"/>
          </a:solidFill>
          <a:latin typeface="+mn-lt"/>
        </a:defRPr>
      </a:lvl7pPr>
      <a:lvl8pPr marL="3330575" indent="-228600" algn="l" rtl="0" eaLnBrk="1" fontAlgn="base" hangingPunct="1">
        <a:spcBef>
          <a:spcPct val="20000"/>
        </a:spcBef>
        <a:spcAft>
          <a:spcPct val="0"/>
        </a:spcAft>
        <a:buChar char="»"/>
        <a:defRPr sz="900">
          <a:solidFill>
            <a:schemeClr val="tx1"/>
          </a:solidFill>
          <a:latin typeface="+mn-lt"/>
        </a:defRPr>
      </a:lvl8pPr>
      <a:lvl9pPr marL="3787775" indent="-228600" algn="l" rtl="0" eaLnBrk="1" fontAlgn="base" hangingPunct="1">
        <a:spcBef>
          <a:spcPct val="20000"/>
        </a:spcBef>
        <a:spcAft>
          <a:spcPct val="0"/>
        </a:spcAft>
        <a:buChar char="»"/>
        <a:defRPr sz="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MIC2370(4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Rectangle 3"/>
          <p:cNvSpPr>
            <a:spLocks noGrp="1" noChangeArrowheads="1"/>
          </p:cNvSpPr>
          <p:nvPr>
            <p:ph type="title"/>
          </p:nvPr>
        </p:nvSpPr>
        <p:spPr bwMode="auto">
          <a:xfrm>
            <a:off x="3983567" y="115889"/>
            <a:ext cx="806026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endParaRPr lang="en-GB" altLang="fa-IR" smtClean="0"/>
          </a:p>
        </p:txBody>
      </p:sp>
      <p:sp>
        <p:nvSpPr>
          <p:cNvPr id="3076" name="Rectangle 4"/>
          <p:cNvSpPr>
            <a:spLocks noGrp="1" noChangeArrowheads="1"/>
          </p:cNvSpPr>
          <p:nvPr>
            <p:ph type="body" idx="1"/>
          </p:nvPr>
        </p:nvSpPr>
        <p:spPr bwMode="auto">
          <a:xfrm>
            <a:off x="3024718" y="908050"/>
            <a:ext cx="9120716"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a-IR" smtClean="0"/>
              <a:t>Click to edit Master text styles</a:t>
            </a:r>
          </a:p>
        </p:txBody>
      </p:sp>
      <p:sp>
        <p:nvSpPr>
          <p:cNvPr id="118789" name="Rectangle 5"/>
          <p:cNvSpPr>
            <a:spLocks noGrp="1" noChangeArrowheads="1"/>
          </p:cNvSpPr>
          <p:nvPr>
            <p:ph type="dt" sz="half" idx="2"/>
          </p:nvPr>
        </p:nvSpPr>
        <p:spPr bwMode="auto">
          <a:xfrm>
            <a:off x="10223500" y="6567488"/>
            <a:ext cx="1981200" cy="298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400">
                <a:latin typeface="Arial" charset="0"/>
                <a:cs typeface="Arial" charset="0"/>
              </a:defRPr>
            </a:lvl1pPr>
          </a:lstStyle>
          <a:p>
            <a:pPr>
              <a:defRPr/>
            </a:pPr>
            <a:endParaRPr lang="en-GB"/>
          </a:p>
        </p:txBody>
      </p:sp>
      <p:sp>
        <p:nvSpPr>
          <p:cNvPr id="118790" name="Rectangle 6"/>
          <p:cNvSpPr>
            <a:spLocks noGrp="1" noChangeArrowheads="1"/>
          </p:cNvSpPr>
          <p:nvPr>
            <p:ph type="ftr" sz="quarter" idx="3"/>
          </p:nvPr>
        </p:nvSpPr>
        <p:spPr bwMode="auto">
          <a:xfrm>
            <a:off x="4078818" y="6567489"/>
            <a:ext cx="6049433"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400">
                <a:latin typeface="Arial" charset="0"/>
                <a:cs typeface="Arial" charset="0"/>
              </a:defRPr>
            </a:lvl1pPr>
          </a:lstStyle>
          <a:p>
            <a:pPr>
              <a:defRPr/>
            </a:pPr>
            <a:endParaRPr lang="en-GB"/>
          </a:p>
        </p:txBody>
      </p:sp>
      <p:sp>
        <p:nvSpPr>
          <p:cNvPr id="118791" name="Rectangle 7"/>
          <p:cNvSpPr>
            <a:spLocks noGrp="1" noChangeArrowheads="1"/>
          </p:cNvSpPr>
          <p:nvPr>
            <p:ph type="sldNum" sz="quarter" idx="4"/>
          </p:nvPr>
        </p:nvSpPr>
        <p:spPr bwMode="auto">
          <a:xfrm>
            <a:off x="239184" y="6567489"/>
            <a:ext cx="624416"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fld id="{B27AF686-6425-4637-B3D8-04C5CBB88F36}" type="slidenum">
              <a:rPr lang="ar-SA"/>
              <a:pPr/>
              <a:t>‹#›</a:t>
            </a:fld>
            <a:endParaRPr lang="en-GB"/>
          </a:p>
        </p:txBody>
      </p:sp>
    </p:spTree>
    <p:extLst>
      <p:ext uri="{BB962C8B-B14F-4D97-AF65-F5344CB8AC3E}">
        <p14:creationId xmlns:p14="http://schemas.microsoft.com/office/powerpoint/2010/main" val="66074375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118787"/>
                                        </p:tgtEl>
                                        <p:attrNameLst>
                                          <p:attrName>style.visibility</p:attrName>
                                        </p:attrNameLst>
                                      </p:cBhvr>
                                      <p:to>
                                        <p:strVal val="visible"/>
                                      </p:to>
                                    </p:set>
                                    <p:anim calcmode="lin" valueType="num">
                                      <p:cBhvr>
                                        <p:cTn id="7" dur="1000" fill="hold"/>
                                        <p:tgtEl>
                                          <p:spTgt spid="118787"/>
                                        </p:tgtEl>
                                        <p:attrNameLst>
                                          <p:attrName>ppt_w</p:attrName>
                                        </p:attrNameLst>
                                      </p:cBhvr>
                                      <p:tavLst>
                                        <p:tav tm="0">
                                          <p:val>
                                            <p:strVal val="#ppt_w+.3"/>
                                          </p:val>
                                        </p:tav>
                                        <p:tav tm="100000">
                                          <p:val>
                                            <p:strVal val="#ppt_w"/>
                                          </p:val>
                                        </p:tav>
                                      </p:tavLst>
                                    </p:anim>
                                    <p:anim calcmode="lin" valueType="num">
                                      <p:cBhvr>
                                        <p:cTn id="8" dur="1000" fill="hold"/>
                                        <p:tgtEl>
                                          <p:spTgt spid="118787"/>
                                        </p:tgtEl>
                                        <p:attrNameLst>
                                          <p:attrName>ppt_h</p:attrName>
                                        </p:attrNameLst>
                                      </p:cBhvr>
                                      <p:tavLst>
                                        <p:tav tm="0">
                                          <p:val>
                                            <p:strVal val="#ppt_h"/>
                                          </p:val>
                                        </p:tav>
                                        <p:tav tm="100000">
                                          <p:val>
                                            <p:strVal val="#ppt_h"/>
                                          </p:val>
                                        </p:tav>
                                      </p:tavLst>
                                    </p:anim>
                                    <p:animEffect transition="in" filter="fade">
                                      <p:cBhvr>
                                        <p:cTn id="9" dur="1000"/>
                                        <p:tgtEl>
                                          <p:spTgt spid="118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p:bldLst>
  </p:timing>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hangingPunct="1">
              <a:defRPr sz="1200">
                <a:solidFill>
                  <a:srgbClr val="FFFFFF"/>
                </a:solidFill>
                <a:latin typeface="Arial" charset="0"/>
                <a:cs typeface="Arial" charset="0"/>
              </a:defRPr>
            </a:lvl1pPr>
          </a:lstStyle>
          <a:p>
            <a:pPr>
              <a:defRPr/>
            </a:pPr>
            <a:endParaRPr lang="en-US"/>
          </a:p>
        </p:txBody>
      </p:sp>
      <p:sp>
        <p:nvSpPr>
          <p:cNvPr id="87043"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defRPr>
            </a:lvl1pPr>
          </a:lstStyle>
          <a:p>
            <a:fld id="{2F61CA2A-4044-49B0-ADED-C01A3F7EBE0C}" type="slidenum">
              <a:rPr lang="ar-SA"/>
              <a:pPr/>
              <a:t>‹#›</a:t>
            </a:fld>
            <a:endParaRPr lang="en-US"/>
          </a:p>
        </p:txBody>
      </p:sp>
      <p:grpSp>
        <p:nvGrpSpPr>
          <p:cNvPr id="4100" name="Group 4"/>
          <p:cNvGrpSpPr>
            <a:grpSpLocks/>
          </p:cNvGrpSpPr>
          <p:nvPr/>
        </p:nvGrpSpPr>
        <p:grpSpPr bwMode="auto">
          <a:xfrm>
            <a:off x="1" y="1"/>
            <a:ext cx="12187767" cy="6850063"/>
            <a:chOff x="0" y="0"/>
            <a:chExt cx="5758" cy="4315"/>
          </a:xfrm>
        </p:grpSpPr>
        <p:grpSp>
          <p:nvGrpSpPr>
            <p:cNvPr id="4104" name="Group 5"/>
            <p:cNvGrpSpPr>
              <a:grpSpLocks/>
            </p:cNvGrpSpPr>
            <p:nvPr userDrawn="1"/>
          </p:nvGrpSpPr>
          <p:grpSpPr bwMode="auto">
            <a:xfrm>
              <a:off x="1728" y="2230"/>
              <a:ext cx="4027" cy="2085"/>
              <a:chOff x="1728" y="2230"/>
              <a:chExt cx="4027" cy="2085"/>
            </a:xfrm>
          </p:grpSpPr>
          <p:sp>
            <p:nvSpPr>
              <p:cNvPr id="8704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r" rtl="1" eaLnBrk="1" hangingPunct="1">
                  <a:defRPr/>
                </a:pPr>
                <a:endParaRPr lang="en-US" sz="1800">
                  <a:solidFill>
                    <a:srgbClr val="FFFFFF"/>
                  </a:solidFill>
                  <a:latin typeface="Arial" charset="0"/>
                  <a:cs typeface="Arial" charset="0"/>
                </a:endParaRPr>
              </a:p>
            </p:txBody>
          </p:sp>
          <p:sp>
            <p:nvSpPr>
              <p:cNvPr id="8704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r" rtl="1" eaLnBrk="1" hangingPunct="1">
                  <a:defRPr/>
                </a:pPr>
                <a:endParaRPr lang="en-US" sz="1800">
                  <a:solidFill>
                    <a:srgbClr val="FFFFFF"/>
                  </a:solidFill>
                  <a:latin typeface="Arial" charset="0"/>
                  <a:cs typeface="Arial" charset="0"/>
                </a:endParaRPr>
              </a:p>
            </p:txBody>
          </p:sp>
          <p:sp>
            <p:nvSpPr>
              <p:cNvPr id="8704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r" rtl="1" eaLnBrk="1" hangingPunct="1">
                  <a:defRPr/>
                </a:pPr>
                <a:endParaRPr lang="en-US" sz="1800">
                  <a:solidFill>
                    <a:srgbClr val="FFFFFF"/>
                  </a:solidFill>
                  <a:latin typeface="Arial" charset="0"/>
                  <a:cs typeface="Arial" charset="0"/>
                </a:endParaRPr>
              </a:p>
            </p:txBody>
          </p:sp>
          <p:sp>
            <p:nvSpPr>
              <p:cNvPr id="411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en-US" sz="1800"/>
              </a:p>
            </p:txBody>
          </p:sp>
          <p:sp>
            <p:nvSpPr>
              <p:cNvPr id="8705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r" rtl="1" eaLnBrk="1" hangingPunct="1">
                  <a:defRPr/>
                </a:pPr>
                <a:endParaRPr lang="en-US" sz="1800">
                  <a:solidFill>
                    <a:srgbClr val="FFFFFF"/>
                  </a:solidFill>
                  <a:latin typeface="Arial" charset="0"/>
                  <a:cs typeface="Arial" charset="0"/>
                </a:endParaRPr>
              </a:p>
            </p:txBody>
          </p:sp>
        </p:grpSp>
        <p:sp>
          <p:nvSpPr>
            <p:cNvPr id="8705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r" rtl="1" eaLnBrk="1" hangingPunct="1">
                <a:defRPr/>
              </a:pPr>
              <a:endParaRPr lang="en-US" sz="1800">
                <a:solidFill>
                  <a:srgbClr val="FFFFFF"/>
                </a:solidFill>
                <a:latin typeface="Arial" charset="0"/>
                <a:cs typeface="Arial" charset="0"/>
              </a:endParaRPr>
            </a:p>
          </p:txBody>
        </p:sp>
        <p:sp>
          <p:nvSpPr>
            <p:cNvPr id="4106" name="Freeform 12"/>
            <p:cNvSpPr>
              <a:spLocks/>
            </p:cNvSpPr>
            <p:nvPr/>
          </p:nvSpPr>
          <p:spPr bwMode="hidden">
            <a:xfrm>
              <a:off x="0" y="0"/>
              <a:ext cx="5758" cy="1776"/>
            </a:xfrm>
            <a:custGeom>
              <a:avLst/>
              <a:gdLst>
                <a:gd name="T0" fmla="*/ 0 w 5740"/>
                <a:gd name="T1" fmla="*/ 0 h 1906"/>
                <a:gd name="T2" fmla="*/ 0 w 5740"/>
                <a:gd name="T3" fmla="*/ 616 h 1906"/>
                <a:gd name="T4" fmla="*/ 6035 w 5740"/>
                <a:gd name="T5" fmla="*/ 616 h 1906"/>
                <a:gd name="T6" fmla="*/ 603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sz="1800"/>
            </a:p>
          </p:txBody>
        </p:sp>
      </p:grpSp>
      <p:sp>
        <p:nvSpPr>
          <p:cNvPr id="87053"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7054"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hangingPunct="1">
              <a:defRPr sz="1200">
                <a:solidFill>
                  <a:srgbClr val="FFFFFF"/>
                </a:solidFill>
                <a:latin typeface="Arial" charset="0"/>
                <a:cs typeface="Arial" charset="0"/>
              </a:defRPr>
            </a:lvl1pPr>
          </a:lstStyle>
          <a:p>
            <a:pPr>
              <a:defRPr/>
            </a:pPr>
            <a:endParaRPr lang="en-US"/>
          </a:p>
        </p:txBody>
      </p:sp>
      <p:sp>
        <p:nvSpPr>
          <p:cNvPr id="87055"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861406148"/>
      </p:ext>
    </p:extLst>
  </p:cSld>
  <p:clrMap bg1="dk2" tx1="lt1" bg2="dk1"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ransition/>
  <p:timing>
    <p:tnLst>
      <p:par>
        <p:cTn id="1" dur="indefinite" restart="never" nodeType="tmRoot"/>
      </p:par>
    </p:tnLst>
  </p:timing>
  <p:txStyles>
    <p:titleStyle>
      <a:lvl1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r" rtl="1" eaLnBrk="1" fontAlgn="base" hangingPunct="1">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1" fontAlgn="base" hangingPunct="1">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eaLnBrk="1" fontAlgn="base" hangingPunct="1">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1" fontAlgn="base" hangingPunct="1">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eaLnBrk="1" fontAlgn="base" hangingPunct="1">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MIC2370(4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Rectangle 3"/>
          <p:cNvSpPr>
            <a:spLocks noGrp="1" noChangeArrowheads="1"/>
          </p:cNvSpPr>
          <p:nvPr>
            <p:ph type="title"/>
          </p:nvPr>
        </p:nvSpPr>
        <p:spPr bwMode="auto">
          <a:xfrm>
            <a:off x="3983567" y="115889"/>
            <a:ext cx="806026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5124" name="Rectangle 4"/>
          <p:cNvSpPr>
            <a:spLocks noGrp="1" noChangeArrowheads="1"/>
          </p:cNvSpPr>
          <p:nvPr>
            <p:ph type="body" idx="1"/>
          </p:nvPr>
        </p:nvSpPr>
        <p:spPr bwMode="auto">
          <a:xfrm>
            <a:off x="3024718" y="908050"/>
            <a:ext cx="9120716"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p:txBody>
      </p:sp>
      <p:sp>
        <p:nvSpPr>
          <p:cNvPr id="118789" name="Rectangle 5"/>
          <p:cNvSpPr>
            <a:spLocks noGrp="1" noChangeArrowheads="1"/>
          </p:cNvSpPr>
          <p:nvPr>
            <p:ph type="dt" sz="half" idx="2"/>
          </p:nvPr>
        </p:nvSpPr>
        <p:spPr bwMode="auto">
          <a:xfrm>
            <a:off x="10223500" y="6567488"/>
            <a:ext cx="1981200" cy="298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050">
                <a:solidFill>
                  <a:srgbClr val="000000"/>
                </a:solidFill>
                <a:latin typeface="Arial" charset="0"/>
                <a:cs typeface="Arial" charset="0"/>
              </a:defRPr>
            </a:lvl1pPr>
          </a:lstStyle>
          <a:p>
            <a:pPr>
              <a:defRPr/>
            </a:pPr>
            <a:endParaRPr lang="en-GB"/>
          </a:p>
        </p:txBody>
      </p:sp>
      <p:sp>
        <p:nvSpPr>
          <p:cNvPr id="118790" name="Rectangle 6"/>
          <p:cNvSpPr>
            <a:spLocks noGrp="1" noChangeArrowheads="1"/>
          </p:cNvSpPr>
          <p:nvPr>
            <p:ph type="ftr" sz="quarter" idx="3"/>
          </p:nvPr>
        </p:nvSpPr>
        <p:spPr bwMode="auto">
          <a:xfrm>
            <a:off x="4078818" y="6567489"/>
            <a:ext cx="6049433"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050">
                <a:solidFill>
                  <a:srgbClr val="000000"/>
                </a:solidFill>
                <a:latin typeface="Arial" charset="0"/>
                <a:cs typeface="Arial" charset="0"/>
              </a:defRPr>
            </a:lvl1pPr>
          </a:lstStyle>
          <a:p>
            <a:pPr>
              <a:defRPr/>
            </a:pPr>
            <a:endParaRPr lang="en-GB"/>
          </a:p>
        </p:txBody>
      </p:sp>
      <p:sp>
        <p:nvSpPr>
          <p:cNvPr id="118791" name="Rectangle 7"/>
          <p:cNvSpPr>
            <a:spLocks noGrp="1" noChangeArrowheads="1"/>
          </p:cNvSpPr>
          <p:nvPr>
            <p:ph type="sldNum" sz="quarter" idx="4"/>
          </p:nvPr>
        </p:nvSpPr>
        <p:spPr bwMode="auto">
          <a:xfrm>
            <a:off x="239184" y="6567489"/>
            <a:ext cx="624416"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defRPr>
            </a:lvl1pPr>
          </a:lstStyle>
          <a:p>
            <a:fld id="{BA2D7CE7-E548-404E-B01E-3266E677CCC5}" type="slidenum">
              <a:rPr lang="ar-SA" altLang="en-US"/>
              <a:pPr/>
              <a:t>‹#›</a:t>
            </a:fld>
            <a:endParaRPr lang="en-GB" altLang="en-US"/>
          </a:p>
        </p:txBody>
      </p:sp>
    </p:spTree>
    <p:extLst>
      <p:ext uri="{BB962C8B-B14F-4D97-AF65-F5344CB8AC3E}">
        <p14:creationId xmlns:p14="http://schemas.microsoft.com/office/powerpoint/2010/main" val="79113911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118787"/>
                                        </p:tgtEl>
                                        <p:attrNameLst>
                                          <p:attrName>style.visibility</p:attrName>
                                        </p:attrNameLst>
                                      </p:cBhvr>
                                      <p:to>
                                        <p:strVal val="visible"/>
                                      </p:to>
                                    </p:set>
                                    <p:anim calcmode="lin" valueType="num">
                                      <p:cBhvr>
                                        <p:cTn id="7" dur="1000" fill="hold"/>
                                        <p:tgtEl>
                                          <p:spTgt spid="118787"/>
                                        </p:tgtEl>
                                        <p:attrNameLst>
                                          <p:attrName>ppt_w</p:attrName>
                                        </p:attrNameLst>
                                      </p:cBhvr>
                                      <p:tavLst>
                                        <p:tav tm="0">
                                          <p:val>
                                            <p:strVal val="#ppt_w+.3"/>
                                          </p:val>
                                        </p:tav>
                                        <p:tav tm="100000">
                                          <p:val>
                                            <p:strVal val="#ppt_w"/>
                                          </p:val>
                                        </p:tav>
                                      </p:tavLst>
                                    </p:anim>
                                    <p:anim calcmode="lin" valueType="num">
                                      <p:cBhvr>
                                        <p:cTn id="8" dur="1000" fill="hold"/>
                                        <p:tgtEl>
                                          <p:spTgt spid="118787"/>
                                        </p:tgtEl>
                                        <p:attrNameLst>
                                          <p:attrName>ppt_h</p:attrName>
                                        </p:attrNameLst>
                                      </p:cBhvr>
                                      <p:tavLst>
                                        <p:tav tm="0">
                                          <p:val>
                                            <p:strVal val="#ppt_h"/>
                                          </p:val>
                                        </p:tav>
                                        <p:tav tm="100000">
                                          <p:val>
                                            <p:strVal val="#ppt_h"/>
                                          </p:val>
                                        </p:tav>
                                      </p:tavLst>
                                    </p:anim>
                                    <p:animEffect transition="in" filter="fade">
                                      <p:cBhvr>
                                        <p:cTn id="9" dur="1000"/>
                                        <p:tgtEl>
                                          <p:spTgt spid="118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p:bldLst>
  </p:timing>
  <p:txStyles>
    <p:titleStyle>
      <a:lvl1pPr algn="l" rtl="0" eaLnBrk="1" fontAlgn="base" hangingPunct="1">
        <a:spcBef>
          <a:spcPct val="0"/>
        </a:spcBef>
        <a:spcAft>
          <a:spcPct val="0"/>
        </a:spcAft>
        <a:defRPr b="1">
          <a:solidFill>
            <a:schemeClr val="tx1"/>
          </a:solidFill>
          <a:latin typeface="+mj-lt"/>
          <a:ea typeface="+mj-ea"/>
          <a:cs typeface="+mj-cs"/>
        </a:defRPr>
      </a:lvl1pPr>
      <a:lvl2pPr algn="l" rtl="0" eaLnBrk="1" fontAlgn="base" hangingPunct="1">
        <a:spcBef>
          <a:spcPct val="0"/>
        </a:spcBef>
        <a:spcAft>
          <a:spcPct val="0"/>
        </a:spcAft>
        <a:defRPr b="1">
          <a:solidFill>
            <a:schemeClr val="tx1"/>
          </a:solidFill>
          <a:latin typeface="Arial" charset="0"/>
        </a:defRPr>
      </a:lvl2pPr>
      <a:lvl3pPr algn="l" rtl="0" eaLnBrk="1" fontAlgn="base" hangingPunct="1">
        <a:spcBef>
          <a:spcPct val="0"/>
        </a:spcBef>
        <a:spcAft>
          <a:spcPct val="0"/>
        </a:spcAft>
        <a:defRPr b="1">
          <a:solidFill>
            <a:schemeClr val="tx1"/>
          </a:solidFill>
          <a:latin typeface="Arial" charset="0"/>
        </a:defRPr>
      </a:lvl3pPr>
      <a:lvl4pPr algn="l" rtl="0" eaLnBrk="1" fontAlgn="base" hangingPunct="1">
        <a:spcBef>
          <a:spcPct val="0"/>
        </a:spcBef>
        <a:spcAft>
          <a:spcPct val="0"/>
        </a:spcAft>
        <a:defRPr b="1">
          <a:solidFill>
            <a:schemeClr val="tx1"/>
          </a:solidFill>
          <a:latin typeface="Arial" charset="0"/>
        </a:defRPr>
      </a:lvl4pPr>
      <a:lvl5pPr algn="l" rtl="0" eaLnBrk="1" fontAlgn="base" hangingPunct="1">
        <a:spcBef>
          <a:spcPct val="0"/>
        </a:spcBef>
        <a:spcAft>
          <a:spcPct val="0"/>
        </a:spcAft>
        <a:defRPr b="1">
          <a:solidFill>
            <a:schemeClr val="tx1"/>
          </a:solidFill>
          <a:latin typeface="Arial" charset="0"/>
        </a:defRPr>
      </a:lvl5pPr>
      <a:lvl6pPr marL="342900" algn="l" rtl="0" eaLnBrk="1" fontAlgn="base" hangingPunct="1">
        <a:spcBef>
          <a:spcPct val="0"/>
        </a:spcBef>
        <a:spcAft>
          <a:spcPct val="0"/>
        </a:spcAft>
        <a:defRPr sz="1800" b="1">
          <a:solidFill>
            <a:schemeClr val="tx1"/>
          </a:solidFill>
          <a:latin typeface="Arial" charset="0"/>
        </a:defRPr>
      </a:lvl6pPr>
      <a:lvl7pPr marL="685800" algn="l" rtl="0" eaLnBrk="1" fontAlgn="base" hangingPunct="1">
        <a:spcBef>
          <a:spcPct val="0"/>
        </a:spcBef>
        <a:spcAft>
          <a:spcPct val="0"/>
        </a:spcAft>
        <a:defRPr sz="1800" b="1">
          <a:solidFill>
            <a:schemeClr val="tx1"/>
          </a:solidFill>
          <a:latin typeface="Arial" charset="0"/>
        </a:defRPr>
      </a:lvl7pPr>
      <a:lvl8pPr marL="1028700" algn="l" rtl="0" eaLnBrk="1" fontAlgn="base" hangingPunct="1">
        <a:spcBef>
          <a:spcPct val="0"/>
        </a:spcBef>
        <a:spcAft>
          <a:spcPct val="0"/>
        </a:spcAft>
        <a:defRPr sz="1800" b="1">
          <a:solidFill>
            <a:schemeClr val="tx1"/>
          </a:solidFill>
          <a:latin typeface="Arial" charset="0"/>
        </a:defRPr>
      </a:lvl8pPr>
      <a:lvl9pPr marL="1371600" algn="l" rtl="0" eaLnBrk="1" fontAlgn="base" hangingPunct="1">
        <a:spcBef>
          <a:spcPct val="0"/>
        </a:spcBef>
        <a:spcAft>
          <a:spcPct val="0"/>
        </a:spcAft>
        <a:defRPr sz="1800" b="1">
          <a:solidFill>
            <a:schemeClr val="tx1"/>
          </a:solidFill>
          <a:latin typeface="Arial" charset="0"/>
        </a:defRPr>
      </a:lvl9pPr>
    </p:titleStyle>
    <p:bodyStyle>
      <a:lvl1pPr marL="257175" indent="-257175" algn="l" rtl="0" eaLnBrk="1" fontAlgn="base" hangingPunct="1">
        <a:spcBef>
          <a:spcPct val="20000"/>
        </a:spcBef>
        <a:spcAft>
          <a:spcPct val="0"/>
        </a:spcAft>
        <a:buChar char="•"/>
        <a:defRPr>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bg1"/>
          </a:solidFill>
          <a:latin typeface="+mn-lt"/>
        </a:defRPr>
      </a:lvl2pPr>
      <a:lvl3pPr marL="857250" indent="-171450" algn="l" rtl="0" eaLnBrk="1" fontAlgn="base" hangingPunct="1">
        <a:spcBef>
          <a:spcPct val="20000"/>
        </a:spcBef>
        <a:spcAft>
          <a:spcPct val="0"/>
        </a:spcAft>
        <a:buChar char="•"/>
        <a:defRPr>
          <a:solidFill>
            <a:schemeClr val="bg1"/>
          </a:solidFill>
          <a:latin typeface="+mn-lt"/>
        </a:defRPr>
      </a:lvl3pPr>
      <a:lvl4pPr marL="1200150" indent="-171450" algn="l" rtl="0" eaLnBrk="1" fontAlgn="base" hangingPunct="1">
        <a:spcBef>
          <a:spcPct val="20000"/>
        </a:spcBef>
        <a:spcAft>
          <a:spcPct val="0"/>
        </a:spcAft>
        <a:buChar char="–"/>
        <a:defRPr sz="1500">
          <a:solidFill>
            <a:schemeClr val="bg1"/>
          </a:solidFill>
          <a:latin typeface="+mn-lt"/>
        </a:defRPr>
      </a:lvl4pPr>
      <a:lvl5pPr marL="1543050" indent="-171450" algn="l" rtl="0" eaLnBrk="1" fontAlgn="base" hangingPunct="1">
        <a:spcBef>
          <a:spcPct val="20000"/>
        </a:spcBef>
        <a:spcAft>
          <a:spcPct val="0"/>
        </a:spcAft>
        <a:buChar char="»"/>
        <a:defRPr sz="1500">
          <a:solidFill>
            <a:schemeClr val="bg1"/>
          </a:solidFill>
          <a:latin typeface="+mn-lt"/>
        </a:defRPr>
      </a:lvl5pPr>
      <a:lvl6pPr marL="1885950" indent="-171450" algn="l" rtl="0" eaLnBrk="1" fontAlgn="base" hangingPunct="1">
        <a:spcBef>
          <a:spcPct val="20000"/>
        </a:spcBef>
        <a:spcAft>
          <a:spcPct val="0"/>
        </a:spcAft>
        <a:buChar char="»"/>
        <a:defRPr sz="1500">
          <a:solidFill>
            <a:schemeClr val="bg1"/>
          </a:solidFill>
          <a:latin typeface="+mn-lt"/>
        </a:defRPr>
      </a:lvl6pPr>
      <a:lvl7pPr marL="2228850" indent="-171450" algn="l" rtl="0" eaLnBrk="1" fontAlgn="base" hangingPunct="1">
        <a:spcBef>
          <a:spcPct val="20000"/>
        </a:spcBef>
        <a:spcAft>
          <a:spcPct val="0"/>
        </a:spcAft>
        <a:buChar char="»"/>
        <a:defRPr sz="1500">
          <a:solidFill>
            <a:schemeClr val="bg1"/>
          </a:solidFill>
          <a:latin typeface="+mn-lt"/>
        </a:defRPr>
      </a:lvl7pPr>
      <a:lvl8pPr marL="2571750" indent="-171450" algn="l" rtl="0" eaLnBrk="1" fontAlgn="base" hangingPunct="1">
        <a:spcBef>
          <a:spcPct val="20000"/>
        </a:spcBef>
        <a:spcAft>
          <a:spcPct val="0"/>
        </a:spcAft>
        <a:buChar char="»"/>
        <a:defRPr sz="1500">
          <a:solidFill>
            <a:schemeClr val="bg1"/>
          </a:solidFill>
          <a:latin typeface="+mn-lt"/>
        </a:defRPr>
      </a:lvl8pPr>
      <a:lvl9pPr marL="2914650" indent="-171450" algn="l" rtl="0" eaLnBrk="1" fontAlgn="base" hangingPunct="1">
        <a:spcBef>
          <a:spcPct val="20000"/>
        </a:spcBef>
        <a:spcAft>
          <a:spcPct val="0"/>
        </a:spcAft>
        <a:buChar char="»"/>
        <a:defRPr sz="1500">
          <a:solidFill>
            <a:schemeClr val="bg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765EFF1B-363C-4F1F-BB32-E1EDEEC064F4}" type="datetimeFigureOut">
              <a:rPr lang="en-US"/>
              <a:pPr>
                <a:defRPr/>
              </a:pPr>
              <a:t>4/2/2020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28CEA970-8152-4D9A-AF6A-D39494319A2E}" type="slidenum">
              <a:rPr lang="en-US"/>
              <a:pPr/>
              <a:t>‹#›</a:t>
            </a:fld>
            <a:endParaRPr lang="en-US"/>
          </a:p>
        </p:txBody>
      </p:sp>
    </p:spTree>
    <p:extLst>
      <p:ext uri="{BB962C8B-B14F-4D97-AF65-F5344CB8AC3E}">
        <p14:creationId xmlns:p14="http://schemas.microsoft.com/office/powerpoint/2010/main" val="94895537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0" eaLnBrk="1" fontAlgn="base" hangingPunct="1">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0" eaLnBrk="1" fontAlgn="base" hangingPunct="1">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0" eaLnBrk="1" fontAlgn="base" hangingPunct="1">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latin typeface="Constantia"/>
              <a:cs typeface="+mn-cs"/>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latin typeface="Constantia"/>
              <a:cs typeface="+mn-cs"/>
            </a:endParaRPr>
          </a:p>
        </p:txBody>
      </p:sp>
      <p:sp>
        <p:nvSpPr>
          <p:cNvPr id="7172"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7173"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rtl="1" eaLnBrk="1" fontAlgn="auto" latinLnBrk="0" hangingPunct="1">
              <a:spcBef>
                <a:spcPts val="0"/>
              </a:spcBef>
              <a:spcAft>
                <a:spcPts val="0"/>
              </a:spcAft>
              <a:defRPr kumimoji="0" sz="1200">
                <a:solidFill>
                  <a:srgbClr val="04617B">
                    <a:shade val="90000"/>
                  </a:srgbClr>
                </a:solidFill>
                <a:latin typeface="Constantia"/>
              </a:defRPr>
            </a:lvl1pPr>
          </a:lstStyle>
          <a:p>
            <a:pPr>
              <a:defRPr/>
            </a:pPr>
            <a:fld id="{AF557F87-0259-4C1D-9EBD-04F78B559C27}" type="datetimeFigureOut">
              <a:rPr lang="fa-IR"/>
              <a:pPr>
                <a:defRPr/>
              </a:pPr>
              <a:t>1441/08/09</a:t>
            </a:fld>
            <a:endParaRPr lang="fa-I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rtl="1" eaLnBrk="1" fontAlgn="auto" latinLnBrk="0" hangingPunct="1">
              <a:spcBef>
                <a:spcPts val="0"/>
              </a:spcBef>
              <a:spcAft>
                <a:spcPts val="0"/>
              </a:spcAft>
              <a:defRPr kumimoji="0" sz="1200">
                <a:solidFill>
                  <a:srgbClr val="04617B">
                    <a:shade val="90000"/>
                  </a:srgbClr>
                </a:solidFill>
                <a:latin typeface="Constantia"/>
              </a:defRPr>
            </a:lvl1pPr>
          </a:lstStyle>
          <a:p>
            <a:pPr>
              <a:defRPr/>
            </a:pPr>
            <a:endParaRPr lang="fa-I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rtl="1" eaLnBrk="1" hangingPunct="1">
              <a:defRPr sz="1200">
                <a:solidFill>
                  <a:srgbClr val="045C75"/>
                </a:solidFill>
                <a:latin typeface="Constantia" panose="02030602050306030303" pitchFamily="18" charset="0"/>
              </a:defRPr>
            </a:lvl1pPr>
          </a:lstStyle>
          <a:p>
            <a:fld id="{7D809A59-5F40-4468-AD1E-4CCDBBA06C83}" type="slidenum">
              <a:rPr lang="fa-IR"/>
              <a:pPr/>
              <a:t>‹#›</a:t>
            </a:fld>
            <a:endParaRPr lang="fa-IR"/>
          </a:p>
        </p:txBody>
      </p:sp>
      <p:grpSp>
        <p:nvGrpSpPr>
          <p:cNvPr id="7177"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r" rtl="1" eaLnBrk="1" fontAlgn="auto" hangingPunct="1">
                <a:spcBef>
                  <a:spcPts val="0"/>
                </a:spcBef>
                <a:spcAft>
                  <a:spcPts val="0"/>
                </a:spcAft>
                <a:defRPr/>
              </a:pPr>
              <a:endParaRPr lang="en-US" sz="1800">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r" rtl="1" eaLnBrk="1" fontAlgn="auto" hangingPunct="1">
                <a:spcBef>
                  <a:spcPts val="0"/>
                </a:spcBef>
                <a:spcAft>
                  <a:spcPts val="0"/>
                </a:spcAft>
                <a:defRPr/>
              </a:pPr>
              <a:endParaRPr lang="en-US" sz="1800">
                <a:solidFill>
                  <a:prstClr val="black"/>
                </a:solidFill>
                <a:latin typeface="Constantia"/>
                <a:cs typeface="+mn-cs"/>
              </a:endParaRPr>
            </a:p>
          </p:txBody>
        </p:sp>
      </p:grpSp>
    </p:spTree>
    <p:extLst>
      <p:ext uri="{BB962C8B-B14F-4D97-AF65-F5344CB8AC3E}">
        <p14:creationId xmlns:p14="http://schemas.microsoft.com/office/powerpoint/2010/main" val="2988312453"/>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rtl="1" eaLnBrk="1" fontAlgn="base" hangingPunct="1">
        <a:spcBef>
          <a:spcPct val="0"/>
        </a:spcBef>
        <a:spcAft>
          <a:spcPct val="0"/>
        </a:spcAft>
        <a:defRPr sz="5000" kern="1200">
          <a:solidFill>
            <a:schemeClr val="tx2"/>
          </a:solidFill>
          <a:latin typeface="+mj-lt"/>
          <a:ea typeface="+mj-ea"/>
          <a:cs typeface="+mj-cs"/>
        </a:defRPr>
      </a:lvl1pPr>
      <a:lvl2pPr algn="l" rtl="1" eaLnBrk="1" fontAlgn="base" hangingPunct="1">
        <a:spcBef>
          <a:spcPct val="0"/>
        </a:spcBef>
        <a:spcAft>
          <a:spcPct val="0"/>
        </a:spcAft>
        <a:defRPr sz="5000">
          <a:solidFill>
            <a:schemeClr val="tx2"/>
          </a:solidFill>
          <a:latin typeface="Calibri" panose="020F0502020204030204" pitchFamily="34" charset="0"/>
          <a:cs typeface="Traditional Arabic" panose="02020603050405020304" pitchFamily="18" charset="-78"/>
        </a:defRPr>
      </a:lvl2pPr>
      <a:lvl3pPr algn="l" rtl="1" eaLnBrk="1" fontAlgn="base" hangingPunct="1">
        <a:spcBef>
          <a:spcPct val="0"/>
        </a:spcBef>
        <a:spcAft>
          <a:spcPct val="0"/>
        </a:spcAft>
        <a:defRPr sz="5000">
          <a:solidFill>
            <a:schemeClr val="tx2"/>
          </a:solidFill>
          <a:latin typeface="Calibri" panose="020F0502020204030204" pitchFamily="34" charset="0"/>
          <a:cs typeface="Traditional Arabic" panose="02020603050405020304" pitchFamily="18" charset="-78"/>
        </a:defRPr>
      </a:lvl3pPr>
      <a:lvl4pPr algn="l" rtl="1" eaLnBrk="1" fontAlgn="base" hangingPunct="1">
        <a:spcBef>
          <a:spcPct val="0"/>
        </a:spcBef>
        <a:spcAft>
          <a:spcPct val="0"/>
        </a:spcAft>
        <a:defRPr sz="5000">
          <a:solidFill>
            <a:schemeClr val="tx2"/>
          </a:solidFill>
          <a:latin typeface="Calibri" panose="020F0502020204030204" pitchFamily="34" charset="0"/>
          <a:cs typeface="Traditional Arabic" panose="02020603050405020304" pitchFamily="18" charset="-78"/>
        </a:defRPr>
      </a:lvl4pPr>
      <a:lvl5pPr algn="l" rtl="1" eaLnBrk="1" fontAlgn="base" hangingPunct="1">
        <a:spcBef>
          <a:spcPct val="0"/>
        </a:spcBef>
        <a:spcAft>
          <a:spcPct val="0"/>
        </a:spcAft>
        <a:defRPr sz="5000">
          <a:solidFill>
            <a:schemeClr val="tx2"/>
          </a:solidFill>
          <a:latin typeface="Calibri" panose="020F0502020204030204" pitchFamily="34" charset="0"/>
          <a:cs typeface="Traditional Arabic" panose="02020603050405020304" pitchFamily="18" charset="-78"/>
        </a:defRPr>
      </a:lvl5pPr>
      <a:lvl6pPr marL="457200" algn="l" rtl="1" eaLnBrk="1" fontAlgn="base" hangingPunct="1">
        <a:spcBef>
          <a:spcPct val="0"/>
        </a:spcBef>
        <a:spcAft>
          <a:spcPct val="0"/>
        </a:spcAft>
        <a:defRPr sz="5000">
          <a:solidFill>
            <a:schemeClr val="tx2"/>
          </a:solidFill>
          <a:latin typeface="Calibri" panose="020F0502020204030204" pitchFamily="34" charset="0"/>
          <a:cs typeface="Traditional Arabic" panose="02020603050405020304" pitchFamily="18" charset="-78"/>
        </a:defRPr>
      </a:lvl6pPr>
      <a:lvl7pPr marL="914400" algn="l" rtl="1" eaLnBrk="1" fontAlgn="base" hangingPunct="1">
        <a:spcBef>
          <a:spcPct val="0"/>
        </a:spcBef>
        <a:spcAft>
          <a:spcPct val="0"/>
        </a:spcAft>
        <a:defRPr sz="5000">
          <a:solidFill>
            <a:schemeClr val="tx2"/>
          </a:solidFill>
          <a:latin typeface="Calibri" panose="020F0502020204030204" pitchFamily="34" charset="0"/>
          <a:cs typeface="Traditional Arabic" panose="02020603050405020304" pitchFamily="18" charset="-78"/>
        </a:defRPr>
      </a:lvl7pPr>
      <a:lvl8pPr marL="1371600" algn="l" rtl="1" eaLnBrk="1" fontAlgn="base" hangingPunct="1">
        <a:spcBef>
          <a:spcPct val="0"/>
        </a:spcBef>
        <a:spcAft>
          <a:spcPct val="0"/>
        </a:spcAft>
        <a:defRPr sz="5000">
          <a:solidFill>
            <a:schemeClr val="tx2"/>
          </a:solidFill>
          <a:latin typeface="Calibri" panose="020F0502020204030204" pitchFamily="34" charset="0"/>
          <a:cs typeface="Traditional Arabic" panose="02020603050405020304" pitchFamily="18" charset="-78"/>
        </a:defRPr>
      </a:lvl8pPr>
      <a:lvl9pPr marL="1828800" algn="l" rtl="1" eaLnBrk="1" fontAlgn="base" hangingPunct="1">
        <a:spcBef>
          <a:spcPct val="0"/>
        </a:spcBef>
        <a:spcAft>
          <a:spcPct val="0"/>
        </a:spcAft>
        <a:defRPr sz="5000">
          <a:solidFill>
            <a:schemeClr val="tx2"/>
          </a:solidFill>
          <a:latin typeface="Calibri" panose="020F0502020204030204" pitchFamily="34" charset="0"/>
          <a:cs typeface="Traditional Arabic" panose="02020603050405020304" pitchFamily="18" charset="-78"/>
        </a:defRPr>
      </a:lvl9pPr>
    </p:titleStyle>
    <p:bodyStyle>
      <a:lvl1pPr marL="273050" indent="-273050" algn="r" rtl="1" eaLnBrk="1" fontAlgn="base" hangingPunct="1">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ajalla UI"/>
          <a:cs typeface="+mn-cs"/>
        </a:defRPr>
      </a:lvl1pPr>
      <a:lvl2pPr marL="639763" indent="-246063" algn="r" rtl="1" eaLnBrk="1" fontAlgn="base" hangingPunct="1">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ajalla UI"/>
          <a:cs typeface="+mn-cs"/>
        </a:defRPr>
      </a:lvl2pPr>
      <a:lvl3pPr marL="914400" indent="-246063" algn="r" rtl="1" eaLnBrk="1" fontAlgn="base" hangingPunct="1">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ajalla UI"/>
          <a:cs typeface="+mn-cs"/>
        </a:defRPr>
      </a:lvl3pPr>
      <a:lvl4pPr marL="1187450" indent="-209550" algn="r" rtl="1" eaLnBrk="1" fontAlgn="base" hangingPunct="1">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ajalla UI"/>
          <a:cs typeface="+mn-cs"/>
        </a:defRPr>
      </a:lvl4pPr>
      <a:lvl5pPr marL="1462088" indent="-209550" algn="r" rtl="1" eaLnBrk="1" fontAlgn="base" hangingPunct="1">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ajalla UI"/>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hangingPunct="1">
              <a:defRPr/>
            </a:pPr>
            <a:endParaRPr lang="en-US" sz="1800">
              <a:solidFill>
                <a:prstClr val="black"/>
              </a:solidFill>
              <a:latin typeface="Tahoma" pitchFamily="34" charset="0"/>
            </a:endParaRPr>
          </a:p>
        </p:txBody>
      </p:sp>
      <p:sp>
        <p:nvSpPr>
          <p:cNvPr id="8195" name="Freeform 11"/>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en-US" sz="1800"/>
          </a:p>
        </p:txBody>
      </p:sp>
      <p:sp>
        <p:nvSpPr>
          <p:cNvPr id="14" name="Right Triangle 13"/>
          <p:cNvSpPr>
            <a:spLocks/>
          </p:cNvSpPr>
          <p:nvPr/>
        </p:nvSpPr>
        <p:spPr bwMode="auto">
          <a:xfrm>
            <a:off x="-8056" y="5791253"/>
            <a:ext cx="4536419" cy="1080868"/>
          </a:xfrm>
          <a:prstGeom prst="rtTriangle">
            <a:avLst/>
          </a:prstGeom>
          <a:blipFill>
            <a:blip r:embed="rId16" cstate="print">
              <a:alphaModFix amt="50000"/>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8201"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prstClr val="black"/>
                </a:solidFill>
                <a:latin typeface="Tahoma" pitchFamily="34" charset="0"/>
              </a:defRPr>
            </a:lvl1pPr>
            <a:extLst/>
          </a:lstStyle>
          <a:p>
            <a:pPr>
              <a:defRPr/>
            </a:pPr>
            <a:endParaRPr lang="en-US"/>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prstClr val="black"/>
                </a:solidFill>
                <a:latin typeface="Tahoma" pitchFamily="34" charset="0"/>
              </a:defRPr>
            </a:lvl1pPr>
            <a:extLst/>
          </a:lstStyle>
          <a:p>
            <a:pPr>
              <a:defRPr/>
            </a:pPr>
            <a:endParaRPr lang="en-US"/>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rgbClr val="000000"/>
                </a:solidFill>
                <a:latin typeface="Tahoma" panose="020B0604030504040204" pitchFamily="34" charset="0"/>
              </a:defRPr>
            </a:lvl1pPr>
          </a:lstStyle>
          <a:p>
            <a:fld id="{9417FE07-8118-413F-AD13-82EFAE2A11A3}" type="slidenum">
              <a:rPr lang="en-US"/>
              <a:pPr/>
              <a:t>‹#›</a:t>
            </a:fld>
            <a:endParaRPr lang="en-US"/>
          </a:p>
        </p:txBody>
      </p:sp>
    </p:spTree>
    <p:extLst>
      <p:ext uri="{BB962C8B-B14F-4D97-AF65-F5344CB8AC3E}">
        <p14:creationId xmlns:p14="http://schemas.microsoft.com/office/powerpoint/2010/main" val="1792353020"/>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Lst>
  <p:transition>
    <p:checker/>
  </p:transition>
  <p:timing>
    <p:tnLst>
      <p:par>
        <p:cTn id="1" dur="indefinite" restart="never" nodeType="tmRoot"/>
      </p:par>
    </p:tnLst>
  </p:timing>
  <p:txStyles>
    <p:titleStyle>
      <a:lvl1pPr algn="l" rtl="1"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1" eaLnBrk="1" fontAlgn="base" hangingPunct="1">
        <a:spcBef>
          <a:spcPct val="0"/>
        </a:spcBef>
        <a:spcAft>
          <a:spcPct val="0"/>
        </a:spcAft>
        <a:defRPr sz="4100" b="1">
          <a:solidFill>
            <a:schemeClr val="tx2"/>
          </a:solidFill>
          <a:latin typeface="Lucida Sans Unicode" panose="020B0602030504020204" pitchFamily="34" charset="0"/>
          <a:cs typeface="Arial" panose="020B0604020202020204" pitchFamily="34" charset="0"/>
        </a:defRPr>
      </a:lvl2pPr>
      <a:lvl3pPr algn="l" rtl="1" eaLnBrk="1" fontAlgn="base" hangingPunct="1">
        <a:spcBef>
          <a:spcPct val="0"/>
        </a:spcBef>
        <a:spcAft>
          <a:spcPct val="0"/>
        </a:spcAft>
        <a:defRPr sz="4100" b="1">
          <a:solidFill>
            <a:schemeClr val="tx2"/>
          </a:solidFill>
          <a:latin typeface="Lucida Sans Unicode" panose="020B0602030504020204" pitchFamily="34" charset="0"/>
          <a:cs typeface="Arial" panose="020B0604020202020204" pitchFamily="34" charset="0"/>
        </a:defRPr>
      </a:lvl3pPr>
      <a:lvl4pPr algn="l" rtl="1" eaLnBrk="1" fontAlgn="base" hangingPunct="1">
        <a:spcBef>
          <a:spcPct val="0"/>
        </a:spcBef>
        <a:spcAft>
          <a:spcPct val="0"/>
        </a:spcAft>
        <a:defRPr sz="4100" b="1">
          <a:solidFill>
            <a:schemeClr val="tx2"/>
          </a:solidFill>
          <a:latin typeface="Lucida Sans Unicode" panose="020B0602030504020204" pitchFamily="34" charset="0"/>
          <a:cs typeface="Arial" panose="020B0604020202020204" pitchFamily="34" charset="0"/>
        </a:defRPr>
      </a:lvl4pPr>
      <a:lvl5pPr algn="l" rtl="1" eaLnBrk="1" fontAlgn="base" hangingPunct="1">
        <a:spcBef>
          <a:spcPct val="0"/>
        </a:spcBef>
        <a:spcAft>
          <a:spcPct val="0"/>
        </a:spcAft>
        <a:defRPr sz="4100" b="1">
          <a:solidFill>
            <a:schemeClr val="tx2"/>
          </a:solidFill>
          <a:latin typeface="Lucida Sans Unicode" panose="020B0602030504020204" pitchFamily="34" charset="0"/>
          <a:cs typeface="Arial" panose="020B0604020202020204" pitchFamily="34" charset="0"/>
        </a:defRPr>
      </a:lvl5pPr>
      <a:lvl6pPr marL="457200" algn="l" rtl="1" eaLnBrk="1" fontAlgn="base" hangingPunct="1">
        <a:spcBef>
          <a:spcPct val="0"/>
        </a:spcBef>
        <a:spcAft>
          <a:spcPct val="0"/>
        </a:spcAft>
        <a:defRPr sz="4100" b="1">
          <a:solidFill>
            <a:schemeClr val="tx2"/>
          </a:solidFill>
          <a:latin typeface="Lucida Sans Unicode" panose="020B0602030504020204" pitchFamily="34" charset="0"/>
          <a:cs typeface="Arial" panose="020B0604020202020204" pitchFamily="34" charset="0"/>
        </a:defRPr>
      </a:lvl6pPr>
      <a:lvl7pPr marL="914400" algn="l" rtl="1" eaLnBrk="1" fontAlgn="base" hangingPunct="1">
        <a:spcBef>
          <a:spcPct val="0"/>
        </a:spcBef>
        <a:spcAft>
          <a:spcPct val="0"/>
        </a:spcAft>
        <a:defRPr sz="4100" b="1">
          <a:solidFill>
            <a:schemeClr val="tx2"/>
          </a:solidFill>
          <a:latin typeface="Lucida Sans Unicode" panose="020B0602030504020204" pitchFamily="34" charset="0"/>
          <a:cs typeface="Arial" panose="020B0604020202020204" pitchFamily="34" charset="0"/>
        </a:defRPr>
      </a:lvl7pPr>
      <a:lvl8pPr marL="1371600" algn="l" rtl="1" eaLnBrk="1" fontAlgn="base" hangingPunct="1">
        <a:spcBef>
          <a:spcPct val="0"/>
        </a:spcBef>
        <a:spcAft>
          <a:spcPct val="0"/>
        </a:spcAft>
        <a:defRPr sz="4100" b="1">
          <a:solidFill>
            <a:schemeClr val="tx2"/>
          </a:solidFill>
          <a:latin typeface="Lucida Sans Unicode" panose="020B0602030504020204" pitchFamily="34" charset="0"/>
          <a:cs typeface="Arial" panose="020B0604020202020204" pitchFamily="34" charset="0"/>
        </a:defRPr>
      </a:lvl8pPr>
      <a:lvl9pPr marL="1828800" algn="l" rtl="1" eaLnBrk="1" fontAlgn="base" hangingPunct="1">
        <a:spcBef>
          <a:spcPct val="0"/>
        </a:spcBef>
        <a:spcAft>
          <a:spcPct val="0"/>
        </a:spcAft>
        <a:defRPr sz="4100" b="1">
          <a:solidFill>
            <a:schemeClr val="tx2"/>
          </a:solidFill>
          <a:latin typeface="Lucida Sans Unicode" panose="020B0602030504020204" pitchFamily="34" charset="0"/>
          <a:cs typeface="Arial" panose="020B0604020202020204" pitchFamily="34" charset="0"/>
        </a:defRPr>
      </a:lvl9pPr>
      <a:extLst/>
    </p:titleStyle>
    <p:bodyStyle>
      <a:lvl1pPr marL="365125" indent="-255588" algn="r" rtl="1" eaLnBrk="1" fontAlgn="base" hangingPunct="1">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r" rtl="1" eaLnBrk="1" fontAlgn="base" hangingPunct="1">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r" rtl="1" eaLnBrk="1" fontAlgn="base" hangingPunct="1">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r" rtl="1" eaLnBrk="1" fontAlgn="base" hangingPunct="1">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r" rtl="1" eaLnBrk="1" fontAlgn="base" hangingPunct="1">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fa-IR" dirty="0" smtClean="0"/>
              <a:t>عنوان درس:</a:t>
            </a:r>
            <a:endParaRPr lang="fa-IR" sz="2400" dirty="0" smtClean="0">
              <a:cs typeface="B Zar" panose="00000400000000000000" pitchFamily="2" charset="-78"/>
            </a:endParaRPr>
          </a:p>
          <a:p>
            <a:pPr marL="0" indent="0" algn="ctr">
              <a:buNone/>
            </a:pPr>
            <a:r>
              <a:rPr lang="fa-IR" sz="2400" b="1" dirty="0" smtClean="0">
                <a:cs typeface="B Zar" panose="00000400000000000000" pitchFamily="2" charset="-78"/>
              </a:rPr>
              <a:t>برنامه ریزی دردوره پیش ازدبستان</a:t>
            </a:r>
          </a:p>
          <a:p>
            <a:pPr marL="0" indent="0" algn="ctr">
              <a:buNone/>
            </a:pPr>
            <a:r>
              <a:rPr lang="fa-IR" sz="2400" dirty="0" smtClean="0">
                <a:cs typeface="B Zar" panose="00000400000000000000" pitchFamily="2" charset="-78"/>
              </a:rPr>
              <a:t>رشته:</a:t>
            </a:r>
          </a:p>
          <a:p>
            <a:pPr marL="0" indent="0" algn="ctr">
              <a:buNone/>
            </a:pPr>
            <a:r>
              <a:rPr lang="fa-IR" sz="2400" dirty="0" smtClean="0">
                <a:cs typeface="B Zar" panose="00000400000000000000" pitchFamily="2" charset="-78"/>
              </a:rPr>
              <a:t>کاردانی </a:t>
            </a:r>
            <a:r>
              <a:rPr lang="fa-IR" sz="2000" b="1" dirty="0" smtClean="0">
                <a:cs typeface="B Zar" panose="00000400000000000000" pitchFamily="2" charset="-78"/>
              </a:rPr>
              <a:t>تربیت مربی کودک</a:t>
            </a:r>
          </a:p>
          <a:p>
            <a:pPr marL="0" indent="0" algn="ctr">
              <a:buNone/>
            </a:pPr>
            <a:r>
              <a:rPr lang="fa-IR" sz="2400" dirty="0" smtClean="0">
                <a:cs typeface="B Zar" panose="00000400000000000000" pitchFamily="2" charset="-78"/>
              </a:rPr>
              <a:t>فصل دوم – رشد عاطفی – اجتماعی</a:t>
            </a:r>
          </a:p>
          <a:p>
            <a:pPr marL="0" indent="0" algn="ctr">
              <a:buNone/>
            </a:pPr>
            <a:r>
              <a:rPr lang="fa-IR" sz="2400" dirty="0" smtClean="0">
                <a:cs typeface="B Zar" panose="00000400000000000000" pitchFamily="2" charset="-78"/>
              </a:rPr>
              <a:t> (کتاب برنامه ریزی دردوره پیش از دبستان)</a:t>
            </a:r>
          </a:p>
          <a:p>
            <a:pPr marL="0" indent="0" algn="ctr">
              <a:buNone/>
            </a:pPr>
            <a:r>
              <a:rPr lang="fa-IR" sz="2400" dirty="0" smtClean="0">
                <a:cs typeface="B Zar" panose="00000400000000000000" pitchFamily="2" charset="-78"/>
              </a:rPr>
              <a:t>نام مدرس :</a:t>
            </a:r>
          </a:p>
          <a:p>
            <a:pPr marL="0" indent="0" algn="ctr">
              <a:buNone/>
            </a:pPr>
            <a:r>
              <a:rPr lang="fa-IR" sz="2000" b="1" dirty="0" smtClean="0">
                <a:cs typeface="B Zar" panose="00000400000000000000" pitchFamily="2" charset="-78"/>
              </a:rPr>
              <a:t>بهاره رشیدی هنر</a:t>
            </a:r>
            <a:endParaRPr lang="en-US" sz="2000" b="1" dirty="0">
              <a:cs typeface="B Zar"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9223" y="933451"/>
            <a:ext cx="1714500" cy="1333500"/>
          </a:xfrm>
          <a:prstGeom prst="rect">
            <a:avLst/>
          </a:prstGeom>
        </p:spPr>
      </p:pic>
    </p:spTree>
    <p:extLst>
      <p:ext uri="{BB962C8B-B14F-4D97-AF65-F5344CB8AC3E}">
        <p14:creationId xmlns:p14="http://schemas.microsoft.com/office/powerpoint/2010/main" val="281290510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155" y="270456"/>
            <a:ext cx="11067245" cy="6452315"/>
          </a:xfrm>
        </p:spPr>
        <p:txBody>
          <a:bodyPr/>
          <a:lstStyle/>
          <a:p>
            <a:pPr marL="0" indent="0" algn="r">
              <a:buNone/>
            </a:pPr>
            <a:r>
              <a:rPr lang="fa-IR" sz="2000" b="1" dirty="0" smtClean="0">
                <a:solidFill>
                  <a:srgbClr val="00B0F0"/>
                </a:solidFill>
                <a:cs typeface="B Zar" panose="00000400000000000000" pitchFamily="2" charset="-78"/>
              </a:rPr>
              <a:t>2-1 پرورش خودپنداری مثبت</a:t>
            </a:r>
          </a:p>
          <a:p>
            <a:pPr marL="0" indent="0" algn="r">
              <a:buNone/>
            </a:pPr>
            <a:r>
              <a:rPr lang="fa-IR" sz="1800" b="1" dirty="0" smtClean="0">
                <a:solidFill>
                  <a:srgbClr val="FF0000"/>
                </a:solidFill>
                <a:cs typeface="B Zar" panose="00000400000000000000" pitchFamily="2" charset="-78"/>
              </a:rPr>
              <a:t>هدفهای رفتاری:</a:t>
            </a:r>
          </a:p>
          <a:p>
            <a:pPr marL="0" indent="0" algn="r">
              <a:buNone/>
            </a:pPr>
            <a:r>
              <a:rPr lang="fa-IR" sz="1800" dirty="0" smtClean="0">
                <a:cs typeface="B Zar" panose="00000400000000000000" pitchFamily="2" charset="-78"/>
              </a:rPr>
              <a:t>* باید توانایی خوداگاهی داشته باشند ودرمورد اینکه چه کسی هستند وچه میکنند احساس خوبی پیداکنند</a:t>
            </a:r>
          </a:p>
          <a:p>
            <a:pPr marL="0" indent="0" algn="r">
              <a:buNone/>
            </a:pPr>
            <a:r>
              <a:rPr lang="fa-IR" sz="1800" dirty="0" smtClean="0">
                <a:cs typeface="B Zar" panose="00000400000000000000" pitchFamily="2" charset="-78"/>
              </a:rPr>
              <a:t>*باید بتوانند موفقیت رابیشتر ازشکست تجربه کنند</a:t>
            </a:r>
          </a:p>
          <a:p>
            <a:pPr marL="0" indent="0" algn="r">
              <a:buNone/>
            </a:pPr>
            <a:r>
              <a:rPr lang="fa-IR" sz="1800" dirty="0" smtClean="0">
                <a:cs typeface="B Zar" panose="00000400000000000000" pitchFamily="2" charset="-78"/>
              </a:rPr>
              <a:t>بتوانند کارهارابه طور مستقل وصحیح انجام دهند واحساس شایستگی کنند</a:t>
            </a:r>
          </a:p>
          <a:p>
            <a:pPr marL="0" indent="0" algn="r">
              <a:buNone/>
            </a:pPr>
            <a:r>
              <a:rPr lang="fa-IR" sz="1800" b="1" dirty="0" smtClean="0">
                <a:solidFill>
                  <a:srgbClr val="C00000"/>
                </a:solidFill>
                <a:cs typeface="B Zar" panose="00000400000000000000" pitchFamily="2" charset="-78"/>
              </a:rPr>
              <a:t>پاره ای از فعالیتهای پیشنهادی :</a:t>
            </a:r>
          </a:p>
          <a:p>
            <a:pPr marL="0" indent="0" algn="r">
              <a:buNone/>
            </a:pPr>
            <a:r>
              <a:rPr lang="fa-IR" sz="1800" dirty="0" smtClean="0">
                <a:cs typeface="B Zar" panose="00000400000000000000" pitchFamily="2" charset="-78"/>
              </a:rPr>
              <a:t>*تولد هرکودک راجشن بگیرید تقویم ماهانه ازتولد کودکان راتهیه کرد ودرکلاس نصب کرد .یک روزدرماه رامیتوان برای جشن تولد کودکان اختصا ص داد وازقبل به همه کودکان که تولدشان دران ماه ویزه است خبردهید تاغیبت نداشته باشند وهریک از کودکان دیگربااستفاده از کاغذباطله و..کاردستی  مثل کلاه و... درست کنند وبه عنوان هدیه به اوبدهند</a:t>
            </a:r>
          </a:p>
          <a:p>
            <a:pPr marL="0" indent="0" algn="r">
              <a:buNone/>
            </a:pPr>
            <a:r>
              <a:rPr lang="fa-IR" sz="1800" dirty="0" smtClean="0">
                <a:cs typeface="B Zar" panose="00000400000000000000" pitchFamily="2" charset="-78"/>
              </a:rPr>
              <a:t>*چنانچه میسر است یک اینه قدی دراتاق کودکاننصب کنید تاخودرادراینه بنگرند ونیز به انها فرصت دهید تاانچه رادیده اند موردبحث قرار دهند</a:t>
            </a:r>
          </a:p>
          <a:p>
            <a:pPr marL="0" indent="0" algn="r">
              <a:buNone/>
            </a:pPr>
            <a:r>
              <a:rPr lang="fa-IR" sz="1800" dirty="0" smtClean="0">
                <a:cs typeface="B Zar" panose="00000400000000000000" pitchFamily="2" charset="-78"/>
              </a:rPr>
              <a:t>*کارت نام برای هرکودک درکلاس تهیه کنید روی هرکارت طرح جالبی درست کنید تاکودک بادیدن طرح نام خودرابا ان تداعی کنداین کارت به کودک فردیت می دهد</a:t>
            </a:r>
          </a:p>
          <a:p>
            <a:pPr marL="0" indent="0" algn="r">
              <a:buNone/>
            </a:pPr>
            <a:r>
              <a:rPr lang="fa-IR" sz="1800" dirty="0" smtClean="0">
                <a:cs typeface="B Zar" panose="00000400000000000000" pitchFamily="2" charset="-78"/>
              </a:rPr>
              <a:t>نقاشیهای کودکان ودیگر کارهای دستی راباذکر نامشان به معرض نمایش بگذارید</a:t>
            </a:r>
          </a:p>
          <a:p>
            <a:pPr marL="0" indent="0" algn="r">
              <a:buNone/>
            </a:pPr>
            <a:r>
              <a:rPr lang="fa-IR" sz="1800" dirty="0" smtClean="0">
                <a:cs typeface="B Zar" panose="00000400000000000000" pitchFamily="2" charset="-78"/>
              </a:rPr>
              <a:t>*اطمینان حاصل کنید که فعالیتهای طرح ریزی شده برای کودکان باسطح تواناییهای  آنان متناسب باشد</a:t>
            </a:r>
          </a:p>
          <a:p>
            <a:pPr marL="0" indent="0" algn="r">
              <a:buNone/>
            </a:pPr>
            <a:r>
              <a:rPr lang="fa-IR" sz="1800" dirty="0" smtClean="0">
                <a:solidFill>
                  <a:srgbClr val="C00000"/>
                </a:solidFill>
                <a:cs typeface="B Zar" panose="00000400000000000000" pitchFamily="2" charset="-78"/>
              </a:rPr>
              <a:t>پاره ای ازواکنشهای پیشنهادی:</a:t>
            </a:r>
          </a:p>
          <a:p>
            <a:pPr marL="0" indent="0" algn="r">
              <a:buNone/>
            </a:pPr>
            <a:r>
              <a:rPr lang="fa-IR" sz="1800" dirty="0" smtClean="0">
                <a:cs typeface="B Zar" panose="00000400000000000000" pitchFamily="2" charset="-78"/>
              </a:rPr>
              <a:t>*نگرش ورویکردی مثبت وحمایتی نسبت به کودکان داشته باشید</a:t>
            </a:r>
          </a:p>
          <a:p>
            <a:pPr marL="0" indent="0" algn="r">
              <a:buNone/>
            </a:pPr>
            <a:r>
              <a:rPr lang="fa-IR" sz="1800" dirty="0" smtClean="0">
                <a:cs typeface="B Zar" panose="00000400000000000000" pitchFamily="2" charset="-78"/>
              </a:rPr>
              <a:t>*تلاش وکوششهای کودکان رامورد تشویق قرار دهید</a:t>
            </a:r>
          </a:p>
          <a:p>
            <a:pPr marL="0" indent="0" algn="r">
              <a:buNone/>
            </a:pPr>
            <a:r>
              <a:rPr lang="fa-IR" sz="1800" dirty="0" smtClean="0">
                <a:cs typeface="B Zar" panose="00000400000000000000" pitchFamily="2" charset="-78"/>
              </a:rPr>
              <a:t>*دررفتار خودباکودکان مهربان باشید</a:t>
            </a:r>
          </a:p>
          <a:p>
            <a:pPr marL="0" indent="0" algn="r">
              <a:buNone/>
            </a:pPr>
            <a:r>
              <a:rPr lang="fa-IR" sz="1800" dirty="0" smtClean="0">
                <a:cs typeface="B Zar" panose="00000400000000000000" pitchFamily="2" charset="-78"/>
              </a:rPr>
              <a:t>* ازکودک ارام وخجالت ویا پرخاشگر بخواهید تانزدیک ودرکنارشمابنشیند نتیجه این کار حس مهم بودن درچنین کودکانی است که درنهایت باعث می شود تاحدودی برمشکل خود فایق آیند </a:t>
            </a:r>
          </a:p>
          <a:p>
            <a:pPr marL="0" indent="0" algn="r">
              <a:buNone/>
            </a:pPr>
            <a:endParaRPr lang="fa-IR" sz="1800" dirty="0" smtClean="0">
              <a:cs typeface="B Zar" panose="00000400000000000000" pitchFamily="2" charset="-78"/>
            </a:endParaRPr>
          </a:p>
          <a:p>
            <a:pPr marL="0" indent="0" algn="r">
              <a:buNone/>
            </a:pPr>
            <a:endParaRPr lang="fa-IR" sz="1800" dirty="0" smtClean="0">
              <a:cs typeface="B Zar" panose="00000400000000000000" pitchFamily="2" charset="-78"/>
            </a:endParaRPr>
          </a:p>
          <a:p>
            <a:pPr marL="0" indent="0" algn="r">
              <a:buNone/>
            </a:pPr>
            <a:endParaRPr lang="fa-IR" sz="1800" dirty="0" smtClean="0">
              <a:cs typeface="B Zar" panose="00000400000000000000" pitchFamily="2" charset="-78"/>
            </a:endParaRPr>
          </a:p>
          <a:p>
            <a:pPr marL="0" indent="0" algn="r">
              <a:buNone/>
            </a:pPr>
            <a:r>
              <a:rPr lang="fa-IR" sz="1800" dirty="0" smtClean="0">
                <a:cs typeface="B Zar" panose="00000400000000000000" pitchFamily="2" charset="-78"/>
              </a:rPr>
              <a:t>  </a:t>
            </a:r>
          </a:p>
          <a:p>
            <a:pPr marL="0" indent="0" algn="r">
              <a:buNone/>
            </a:pPr>
            <a:endParaRPr lang="fa-IR" sz="1800" dirty="0" smtClean="0">
              <a:cs typeface="B Zar" panose="00000400000000000000" pitchFamily="2" charset="-78"/>
            </a:endParaRPr>
          </a:p>
          <a:p>
            <a:pPr marL="0" indent="0" algn="r">
              <a:buNone/>
            </a:pPr>
            <a:r>
              <a:rPr lang="fa-IR" sz="1800" dirty="0" smtClean="0">
                <a:cs typeface="B Zar" panose="00000400000000000000" pitchFamily="2" charset="-78"/>
              </a:rPr>
              <a:t> </a:t>
            </a:r>
            <a:endParaRPr lang="en-US" sz="1800" dirty="0">
              <a:cs typeface="B Zar" panose="00000400000000000000" pitchFamily="2" charset="-78"/>
            </a:endParaRPr>
          </a:p>
        </p:txBody>
      </p:sp>
    </p:spTree>
    <p:extLst>
      <p:ext uri="{BB962C8B-B14F-4D97-AF65-F5344CB8AC3E}">
        <p14:creationId xmlns:p14="http://schemas.microsoft.com/office/powerpoint/2010/main" val="3381100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0"/>
            <a:ext cx="10972800" cy="6858000"/>
          </a:xfrm>
        </p:spPr>
        <p:txBody>
          <a:bodyPr/>
          <a:lstStyle/>
          <a:p>
            <a:pPr marL="0" indent="0" algn="r">
              <a:buNone/>
            </a:pPr>
            <a:r>
              <a:rPr lang="fa-IR" sz="2000" b="1" dirty="0" smtClean="0">
                <a:solidFill>
                  <a:srgbClr val="00B0F0"/>
                </a:solidFill>
                <a:cs typeface="B Zar" panose="00000400000000000000" pitchFamily="2" charset="-78"/>
              </a:rPr>
              <a:t>3-1 پرورش عادات شخصی مناسب</a:t>
            </a:r>
          </a:p>
          <a:p>
            <a:pPr marL="0" indent="0" algn="r">
              <a:buNone/>
            </a:pPr>
            <a:r>
              <a:rPr lang="fa-IR" sz="1800" b="1" dirty="0" smtClean="0">
                <a:solidFill>
                  <a:srgbClr val="FF0000"/>
                </a:solidFill>
                <a:cs typeface="B Zar" panose="00000400000000000000" pitchFamily="2" charset="-78"/>
              </a:rPr>
              <a:t>هدفهای رفتاری:</a:t>
            </a:r>
          </a:p>
          <a:p>
            <a:pPr marL="0" indent="0" algn="r">
              <a:buNone/>
            </a:pPr>
            <a:r>
              <a:rPr lang="fa-IR" sz="1800" dirty="0" smtClean="0">
                <a:cs typeface="B Zar" panose="00000400000000000000" pitchFamily="2" charset="-78"/>
              </a:rPr>
              <a:t>بایدبتواند عادات زیر راکسب کند:</a:t>
            </a:r>
          </a:p>
          <a:p>
            <a:pPr marL="0" indent="0" algn="r">
              <a:buNone/>
            </a:pPr>
            <a:r>
              <a:rPr lang="fa-IR" sz="1800" dirty="0" smtClean="0">
                <a:cs typeface="B Zar" panose="00000400000000000000" pitchFamily="2" charset="-78"/>
              </a:rPr>
              <a:t>*شستن دستها قبل وبعداز غذا</a:t>
            </a:r>
          </a:p>
          <a:p>
            <a:pPr marL="0" indent="0" algn="r">
              <a:buNone/>
            </a:pPr>
            <a:r>
              <a:rPr lang="fa-IR" sz="1800" dirty="0" smtClean="0">
                <a:cs typeface="B Zar" panose="00000400000000000000" pitchFamily="2" charset="-78"/>
              </a:rPr>
              <a:t>*حفظ نظافت شخصی</a:t>
            </a:r>
          </a:p>
          <a:p>
            <a:pPr marL="0" indent="0" algn="r">
              <a:buNone/>
            </a:pPr>
            <a:r>
              <a:rPr lang="fa-IR" sz="1800" dirty="0" smtClean="0">
                <a:cs typeface="B Zar" panose="00000400000000000000" pitchFamily="2" charset="-78"/>
              </a:rPr>
              <a:t>*غذا خوردن به روش صحیح</a:t>
            </a:r>
          </a:p>
          <a:p>
            <a:pPr marL="0" indent="0" algn="r">
              <a:buNone/>
            </a:pPr>
            <a:r>
              <a:rPr lang="fa-IR" sz="1800" dirty="0" smtClean="0">
                <a:cs typeface="B Zar" panose="00000400000000000000" pitchFamily="2" charset="-78"/>
              </a:rPr>
              <a:t>*استفاده مناسب از توالت</a:t>
            </a:r>
          </a:p>
          <a:p>
            <a:pPr marL="0" indent="0" algn="r">
              <a:buNone/>
            </a:pPr>
            <a:r>
              <a:rPr lang="fa-IR" sz="1800" dirty="0" smtClean="0">
                <a:cs typeface="B Zar" panose="00000400000000000000" pitchFamily="2" charset="-78"/>
              </a:rPr>
              <a:t>*ریختن اشغال درسطل زباله</a:t>
            </a:r>
          </a:p>
          <a:p>
            <a:pPr marL="0" indent="0" algn="r">
              <a:buNone/>
            </a:pPr>
            <a:r>
              <a:rPr lang="fa-IR" sz="1800" dirty="0" smtClean="0">
                <a:cs typeface="B Zar" panose="00000400000000000000" pitchFamily="2" charset="-78"/>
              </a:rPr>
              <a:t>*حضور منظم درمهد کودک ویا کودکستان</a:t>
            </a:r>
          </a:p>
          <a:p>
            <a:pPr marL="0" indent="0" algn="r">
              <a:buNone/>
            </a:pPr>
            <a:r>
              <a:rPr lang="fa-IR" sz="1800" b="1" dirty="0" smtClean="0">
                <a:solidFill>
                  <a:srgbClr val="C00000"/>
                </a:solidFill>
                <a:cs typeface="B Zar" panose="00000400000000000000" pitchFamily="2" charset="-78"/>
              </a:rPr>
              <a:t>پاره ای از فعالیتهای پیشنهادی :</a:t>
            </a:r>
          </a:p>
          <a:p>
            <a:pPr marL="0" indent="0" algn="r">
              <a:buNone/>
            </a:pPr>
            <a:r>
              <a:rPr lang="fa-IR" sz="1800" dirty="0" smtClean="0">
                <a:cs typeface="B Zar" panose="00000400000000000000" pitchFamily="2" charset="-78"/>
              </a:rPr>
              <a:t>*مکالمه های آزاد وسازمان یافته درباره امورروزمره وهماهنگ با بهداشت شخصی به کودکان کمک میکند تانیاز به عادات شخصی مناسب رادرک کنند</a:t>
            </a:r>
          </a:p>
          <a:p>
            <a:pPr marL="0" indent="0" algn="r">
              <a:buNone/>
            </a:pPr>
            <a:r>
              <a:rPr lang="fa-IR" sz="1800" dirty="0" smtClean="0">
                <a:cs typeface="B Zar" panose="00000400000000000000" pitchFamily="2" charset="-78"/>
              </a:rPr>
              <a:t>*داستانها ، اشعار وقافیه وبازیهای عروسکی نیز در انتقال پیامهای مناسب به کودکان موثرند</a:t>
            </a:r>
          </a:p>
          <a:p>
            <a:pPr marL="0" indent="0" algn="r">
              <a:buNone/>
            </a:pPr>
            <a:r>
              <a:rPr lang="fa-IR" sz="1800" dirty="0" smtClean="0">
                <a:cs typeface="B Zar" panose="00000400000000000000" pitchFamily="2" charset="-78"/>
              </a:rPr>
              <a:t>*به نمایش در آوردن موقعیتهای مختلف مانند فعالیت ؟آماده شدن برای صبح ، لباس پوشیدن وصبحانه خوردن نیز لذت بخش است</a:t>
            </a:r>
          </a:p>
          <a:p>
            <a:pPr marL="0" indent="0" algn="r">
              <a:buNone/>
            </a:pPr>
            <a:r>
              <a:rPr lang="fa-IR" sz="1800" dirty="0" smtClean="0">
                <a:cs typeface="B Zar" panose="00000400000000000000" pitchFamily="2" charset="-78"/>
              </a:rPr>
              <a:t>*کارتهای تصویری ازعلادات خوب وبد تهیه کرد سپس از کودکان خواست تاانهارا طبقه بندی کنند</a:t>
            </a:r>
          </a:p>
          <a:p>
            <a:pPr marL="0" indent="0" algn="r">
              <a:buNone/>
            </a:pPr>
            <a:r>
              <a:rPr lang="fa-IR" sz="1800" dirty="0" smtClean="0">
                <a:cs typeface="B Zar" panose="00000400000000000000" pitchFamily="2" charset="-78"/>
              </a:rPr>
              <a:t>*یک بازی سرگرم کننده راباطرح مار وپلکان برای کودکان ترتیب دهیدکه بازی عادات خوب وبدراشامل می شود</a:t>
            </a:r>
          </a:p>
          <a:p>
            <a:pPr marL="0" indent="0" algn="r">
              <a:buNone/>
            </a:pPr>
            <a:r>
              <a:rPr lang="fa-IR" sz="1800" dirty="0" smtClean="0">
                <a:cs typeface="B Zar" panose="00000400000000000000" pitchFamily="2" charset="-78"/>
              </a:rPr>
              <a:t>*پیش از غذا ویاپس ازبازی باگل ویاخاک از کودکان بخواهید که دستهای خودرابشویند</a:t>
            </a:r>
          </a:p>
          <a:p>
            <a:pPr marL="0" indent="0" algn="r">
              <a:buNone/>
            </a:pPr>
            <a:r>
              <a:rPr lang="fa-IR" sz="1800" dirty="0" smtClean="0">
                <a:cs typeface="B Zar" panose="00000400000000000000" pitchFamily="2" charset="-78"/>
              </a:rPr>
              <a:t>*پس ازبازی دزرفضای باز یاپس ازتنفس کودکان رابه طور منظم درتوالت رفتن هدایت کنید</a:t>
            </a:r>
          </a:p>
          <a:p>
            <a:pPr marL="0" indent="0" algn="r">
              <a:buNone/>
            </a:pPr>
            <a:r>
              <a:rPr lang="fa-IR" sz="1800" dirty="0" smtClean="0">
                <a:cs typeface="B Zar" panose="00000400000000000000" pitchFamily="2" charset="-78"/>
              </a:rPr>
              <a:t>*در زمان صرف غذا فرصت یادگیری خوبی برای شکل گیری عادات مناسب فراهم می شود</a:t>
            </a:r>
          </a:p>
          <a:p>
            <a:pPr marL="0" indent="0" algn="r">
              <a:buNone/>
            </a:pPr>
            <a:r>
              <a:rPr lang="fa-IR" sz="1800" dirty="0" smtClean="0">
                <a:cs typeface="B Zar" panose="00000400000000000000" pitchFamily="2" charset="-78"/>
              </a:rPr>
              <a:t>*وقتی کودکان وارد می شوند باید تشویق شوند تاوسایل شخصی خودرادرجای مناسب قراردهند وپس از بازی همه وسایل رابه طور منظم درجای خود قراردهند</a:t>
            </a:r>
          </a:p>
          <a:p>
            <a:pPr marL="0" indent="0" algn="r">
              <a:buNone/>
            </a:pPr>
            <a:r>
              <a:rPr lang="fa-IR" sz="1800" dirty="0" smtClean="0">
                <a:cs typeface="B Zar" panose="00000400000000000000" pitchFamily="2" charset="-78"/>
              </a:rPr>
              <a:t>درگرههای کوچک به صورت دایرهعادات غذا رابیاموزند: منتظر شوند کودکان دیگر بیایند-ظرف غذای خود رابیاورند –درست غذا بخورند0 اشغال میو رادر سطل زباله قراردهند</a:t>
            </a:r>
          </a:p>
          <a:p>
            <a:pPr algn="r"/>
            <a:endParaRPr lang="fa-IR" sz="1800" dirty="0" smtClean="0">
              <a:cs typeface="B Zar" panose="00000400000000000000" pitchFamily="2" charset="-78"/>
            </a:endParaRPr>
          </a:p>
          <a:p>
            <a:pPr marL="0" indent="0" algn="r">
              <a:buNone/>
            </a:pPr>
            <a:r>
              <a:rPr lang="fa-IR" sz="1800" dirty="0" smtClean="0">
                <a:cs typeface="B Zar" panose="00000400000000000000" pitchFamily="2" charset="-78"/>
              </a:rPr>
              <a:t> </a:t>
            </a:r>
          </a:p>
          <a:p>
            <a:pPr marL="0" indent="0" algn="r">
              <a:buNone/>
            </a:pPr>
            <a:endParaRPr lang="fa-IR" sz="1800" dirty="0" smtClean="0">
              <a:cs typeface="B Zar" panose="00000400000000000000" pitchFamily="2" charset="-78"/>
            </a:endParaRPr>
          </a:p>
          <a:p>
            <a:pPr marL="0" indent="0" algn="r">
              <a:buNone/>
            </a:pPr>
            <a:endParaRPr lang="fa-IR" sz="1800" dirty="0" smtClean="0">
              <a:cs typeface="B Zar" panose="00000400000000000000" pitchFamily="2" charset="-78"/>
            </a:endParaRPr>
          </a:p>
          <a:p>
            <a:pPr marL="0" indent="0" algn="r">
              <a:buNone/>
            </a:pPr>
            <a:endParaRPr lang="en-US" sz="1800" dirty="0">
              <a:cs typeface="B Zar" panose="00000400000000000000" pitchFamily="2" charset="-78"/>
            </a:endParaRPr>
          </a:p>
        </p:txBody>
      </p:sp>
    </p:spTree>
    <p:extLst>
      <p:ext uri="{BB962C8B-B14F-4D97-AF65-F5344CB8AC3E}">
        <p14:creationId xmlns:p14="http://schemas.microsoft.com/office/powerpoint/2010/main" val="2628717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6063"/>
            <a:ext cx="10972800" cy="5920102"/>
          </a:xfrm>
        </p:spPr>
        <p:txBody>
          <a:bodyPr/>
          <a:lstStyle/>
          <a:p>
            <a:pPr marL="0" indent="0" algn="r">
              <a:buNone/>
            </a:pPr>
            <a:r>
              <a:rPr lang="fa-IR" sz="2000" b="1" dirty="0" smtClean="0">
                <a:solidFill>
                  <a:srgbClr val="00B0F0"/>
                </a:solidFill>
                <a:cs typeface="B Zar" panose="00000400000000000000" pitchFamily="2" charset="-78"/>
              </a:rPr>
              <a:t>4-1 رشدکیفیتهایی چون ابتکار ، استقلال  ورهبری</a:t>
            </a:r>
          </a:p>
          <a:p>
            <a:pPr marL="0" indent="0" algn="r">
              <a:buNone/>
            </a:pPr>
            <a:r>
              <a:rPr lang="fa-IR" sz="2000" b="1" dirty="0" smtClean="0">
                <a:solidFill>
                  <a:srgbClr val="FF0000"/>
                </a:solidFill>
                <a:cs typeface="B Zar" panose="00000400000000000000" pitchFamily="2" charset="-78"/>
              </a:rPr>
              <a:t>هدفهای رفتاری</a:t>
            </a:r>
            <a:r>
              <a:rPr lang="fa-IR" sz="2000" dirty="0" smtClean="0">
                <a:solidFill>
                  <a:srgbClr val="FF0000"/>
                </a:solidFill>
                <a:cs typeface="B Zar" panose="00000400000000000000" pitchFamily="2" charset="-78"/>
              </a:rPr>
              <a:t>:</a:t>
            </a:r>
          </a:p>
          <a:p>
            <a:pPr marL="0" indent="0" algn="r">
              <a:buNone/>
            </a:pPr>
            <a:r>
              <a:rPr lang="fa-IR" sz="2000" dirty="0" smtClean="0">
                <a:cs typeface="B Zar" panose="00000400000000000000" pitchFamily="2" charset="-78"/>
              </a:rPr>
              <a:t>*باید بتواند به تنهایی کارهارا اغاز کند وتصمیم گیری نماید</a:t>
            </a:r>
          </a:p>
          <a:p>
            <a:pPr marL="0" indent="0" algn="r">
              <a:buNone/>
            </a:pPr>
            <a:r>
              <a:rPr lang="fa-IR" sz="2000" dirty="0" smtClean="0">
                <a:cs typeface="B Zar" panose="00000400000000000000" pitchFamily="2" charset="-78"/>
              </a:rPr>
              <a:t>*باید بتواند حس استقلال رادر خود رشد دهد</a:t>
            </a:r>
          </a:p>
          <a:p>
            <a:pPr marL="0" indent="0" algn="r">
              <a:buNone/>
            </a:pPr>
            <a:r>
              <a:rPr lang="fa-IR" sz="2000" dirty="0" smtClean="0">
                <a:cs typeface="B Zar" panose="00000400000000000000" pitchFamily="2" charset="-78"/>
              </a:rPr>
              <a:t>*باید بتواند خصوصیات رهبری رااز خودنشان دهد</a:t>
            </a:r>
          </a:p>
          <a:p>
            <a:pPr marL="0" indent="0" algn="r">
              <a:buNone/>
            </a:pPr>
            <a:r>
              <a:rPr lang="fa-IR" sz="2000" b="1" dirty="0" smtClean="0">
                <a:solidFill>
                  <a:srgbClr val="C00000"/>
                </a:solidFill>
                <a:cs typeface="B Zar" panose="00000400000000000000" pitchFamily="2" charset="-78"/>
              </a:rPr>
              <a:t>پاره ای از فعالیتهای پیشنهادی :</a:t>
            </a:r>
          </a:p>
          <a:p>
            <a:pPr marL="0" indent="0" algn="r">
              <a:buNone/>
            </a:pPr>
            <a:r>
              <a:rPr lang="fa-IR" sz="2000" dirty="0" smtClean="0">
                <a:cs typeface="B Zar" panose="00000400000000000000" pitchFamily="2" charset="-78"/>
              </a:rPr>
              <a:t>*فعالیت بازی ازاد؛ کودکان راتشویق کنید تافعالیتهایشان راباتغییرات جاذب انتخاب کنند انهاراترغیب کنید تاتصمیملت خودراشخصا عملی ویابیان کنند</a:t>
            </a:r>
          </a:p>
          <a:p>
            <a:pPr marL="0" indent="0" algn="r">
              <a:buNone/>
            </a:pPr>
            <a:r>
              <a:rPr lang="fa-IR" sz="2000" dirty="0" smtClean="0">
                <a:cs typeface="B Zar" panose="00000400000000000000" pitchFamily="2" charset="-78"/>
              </a:rPr>
              <a:t>*درزمان غذاخوردن ویاهرزمانی که لازم است چیزی بین کئودکان توزیع شود به هریک ازکودکان به نوبت اجازه دهید تامواد ووسایل راتقسیم کرده ، توزیع کنند</a:t>
            </a:r>
          </a:p>
          <a:p>
            <a:pPr marL="0" indent="0" algn="r">
              <a:buNone/>
            </a:pPr>
            <a:r>
              <a:rPr lang="fa-IR" sz="2000" dirty="0" smtClean="0">
                <a:cs typeface="B Zar" panose="00000400000000000000" pitchFamily="2" charset="-78"/>
              </a:rPr>
              <a:t>*مسئولیتهایی چون جمع اوری ووسایل ؟، منظم کردن اتاق  اوردن وسایل وغیره رابه انها واگذار کنید</a:t>
            </a:r>
          </a:p>
          <a:p>
            <a:pPr marL="0" indent="0" algn="r">
              <a:buNone/>
            </a:pPr>
            <a:r>
              <a:rPr lang="fa-IR" sz="2000" dirty="0" smtClean="0">
                <a:cs typeface="B Zar" panose="00000400000000000000" pitchFamily="2" charset="-78"/>
              </a:rPr>
              <a:t>*درفعالیتهای گروهی به نوبت به کودکان اجازه ئدعهید تانقشی رادر خولاندن ویا بازی کردن به عهده بگیرند</a:t>
            </a:r>
          </a:p>
          <a:p>
            <a:pPr marL="0" indent="0" algn="r">
              <a:buNone/>
            </a:pPr>
            <a:r>
              <a:rPr lang="fa-IR" sz="2000" dirty="0" smtClean="0">
                <a:cs typeface="B Zar" panose="00000400000000000000" pitchFamily="2" charset="-78"/>
              </a:rPr>
              <a:t>*کودکان راتشویق کنید تا خودرا برای هر تکلیف ویژه ای چون قصه گویی ؟ف شعر خوانی ئوغیره داوطلب کند از انان سوال کنید که ((چه کسی دوست دارد این کاررانجام دهد)) </a:t>
            </a:r>
          </a:p>
          <a:p>
            <a:pPr algn="r"/>
            <a:endParaRPr lang="fa-IR" sz="2000" dirty="0" smtClean="0">
              <a:cs typeface="B Zar" panose="00000400000000000000" pitchFamily="2" charset="-78"/>
            </a:endParaRPr>
          </a:p>
          <a:p>
            <a:pPr marL="0" indent="0" algn="r">
              <a:buNone/>
            </a:pPr>
            <a:endParaRPr lang="en-US" sz="2000" b="1" dirty="0">
              <a:solidFill>
                <a:srgbClr val="00B0F0"/>
              </a:solidFill>
              <a:cs typeface="B Zar" panose="00000400000000000000" pitchFamily="2" charset="-78"/>
            </a:endParaRPr>
          </a:p>
        </p:txBody>
      </p:sp>
    </p:spTree>
    <p:extLst>
      <p:ext uri="{BB962C8B-B14F-4D97-AF65-F5344CB8AC3E}">
        <p14:creationId xmlns:p14="http://schemas.microsoft.com/office/powerpoint/2010/main" val="4145005754"/>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96215"/>
            <a:ext cx="10972800" cy="5829950"/>
          </a:xfrm>
        </p:spPr>
        <p:txBody>
          <a:bodyPr/>
          <a:lstStyle/>
          <a:p>
            <a:pPr marL="0" indent="0" algn="r">
              <a:buNone/>
            </a:pPr>
            <a:r>
              <a:rPr lang="fa-IR" sz="2000" b="1" dirty="0" smtClean="0">
                <a:solidFill>
                  <a:srgbClr val="00B0F0"/>
                </a:solidFill>
                <a:cs typeface="B Zar" panose="00000400000000000000" pitchFamily="2" charset="-78"/>
              </a:rPr>
              <a:t>5-1 پرورش توانایی شناسایی وکنترل عواطف وبیان آنها به راههای قابل قبول اجتماعی</a:t>
            </a:r>
          </a:p>
          <a:p>
            <a:pPr marL="0" indent="0" algn="r">
              <a:buNone/>
            </a:pPr>
            <a:r>
              <a:rPr lang="fa-IR" sz="2000" b="1" dirty="0" smtClean="0">
                <a:solidFill>
                  <a:srgbClr val="FF0000"/>
                </a:solidFill>
                <a:cs typeface="B Zar" panose="00000400000000000000" pitchFamily="2" charset="-78"/>
              </a:rPr>
              <a:t>هدفهای رفتاری:</a:t>
            </a:r>
          </a:p>
          <a:p>
            <a:pPr marL="0" indent="0" algn="r">
              <a:buNone/>
            </a:pPr>
            <a:r>
              <a:rPr lang="fa-IR" sz="2000" dirty="0" smtClean="0">
                <a:cs typeface="B Zar" panose="00000400000000000000" pitchFamily="2" charset="-78"/>
              </a:rPr>
              <a:t>*باید بتواند حالات عاطفی معمولی رادرک کند برای مثال خوشحالی، غم ، ترس وغیره</a:t>
            </a:r>
          </a:p>
          <a:p>
            <a:pPr marL="0" indent="0" algn="r">
              <a:buNone/>
            </a:pPr>
            <a:r>
              <a:rPr lang="fa-IR" sz="2000" dirty="0" smtClean="0">
                <a:cs typeface="B Zar" panose="00000400000000000000" pitchFamily="2" charset="-78"/>
              </a:rPr>
              <a:t>*باید بتواند عواطف خودرابه راههای قابل قبوئل اجتماعی بیان کند</a:t>
            </a:r>
          </a:p>
          <a:p>
            <a:pPr marL="0" indent="0" algn="r">
              <a:buNone/>
            </a:pPr>
            <a:r>
              <a:rPr lang="fa-IR" sz="2000" dirty="0" smtClean="0">
                <a:cs typeface="B Zar" panose="00000400000000000000" pitchFamily="2" charset="-78"/>
              </a:rPr>
              <a:t>*باید بتواند راههای مثبتی رابرای تخلیه وبروز عواطف خودبیان کند</a:t>
            </a:r>
          </a:p>
          <a:p>
            <a:pPr marL="0" indent="0" algn="r">
              <a:buNone/>
            </a:pPr>
            <a:r>
              <a:rPr lang="fa-IR" sz="2000" b="1" dirty="0" smtClean="0">
                <a:solidFill>
                  <a:srgbClr val="C00000"/>
                </a:solidFill>
                <a:cs typeface="B Zar" panose="00000400000000000000" pitchFamily="2" charset="-78"/>
              </a:rPr>
              <a:t>پاره ای از فعالیتهای پیشنهادی :</a:t>
            </a:r>
          </a:p>
          <a:p>
            <a:pPr marL="0" indent="0" algn="r">
              <a:buNone/>
            </a:pPr>
            <a:r>
              <a:rPr lang="fa-IR" sz="2000" dirty="0" smtClean="0">
                <a:cs typeface="B Zar" panose="00000400000000000000" pitchFamily="2" charset="-78"/>
              </a:rPr>
              <a:t>*فرصتهایی رابرا فعالیتهای خلاق وبازی های تخیلی برای مثال خمیربازی ،عروسک بازی،خرید ازفروشگاه فراهم آورید</a:t>
            </a:r>
          </a:p>
          <a:p>
            <a:pPr marL="0" indent="0" algn="r">
              <a:buNone/>
            </a:pPr>
            <a:r>
              <a:rPr lang="fa-IR" sz="2000" dirty="0" smtClean="0">
                <a:cs typeface="B Zar" panose="00000400000000000000" pitchFamily="2" charset="-78"/>
              </a:rPr>
              <a:t>*فرصتهایی  برای فعالیتهایی که مستلزم حرکات پر انرژی هستند تدارک ببینید تا کودکان بتوانند ازطریق این فعالیتها احساسات وعواطف جریحه دارشده خودرابروز دهند</a:t>
            </a:r>
          </a:p>
          <a:p>
            <a:pPr marL="0" indent="0" algn="r">
              <a:buNone/>
            </a:pPr>
            <a:r>
              <a:rPr lang="fa-IR" sz="2000" dirty="0" smtClean="0">
                <a:cs typeface="B Zar" panose="00000400000000000000" pitchFamily="2" charset="-78"/>
              </a:rPr>
              <a:t>*کودکان درقصه گویی وبازی های نمایشی باید بالحن صداهای مختلف که متناسب با بیان عواطف محتلف است آشناشوند</a:t>
            </a:r>
          </a:p>
          <a:p>
            <a:pPr marL="0" indent="0" algn="r">
              <a:buNone/>
            </a:pPr>
            <a:endParaRPr lang="fa-IR" sz="2000" dirty="0" smtClean="0">
              <a:cs typeface="B Zar" panose="00000400000000000000" pitchFamily="2" charset="-78"/>
            </a:endParaRPr>
          </a:p>
          <a:p>
            <a:pPr marL="0" indent="0" algn="r">
              <a:buNone/>
            </a:pPr>
            <a:endParaRPr lang="fa-IR" sz="2000" dirty="0" smtClean="0">
              <a:cs typeface="B Zar" panose="00000400000000000000" pitchFamily="2" charset="-78"/>
            </a:endParaRPr>
          </a:p>
          <a:p>
            <a:pPr marL="0" indent="0" algn="r">
              <a:buNone/>
            </a:pPr>
            <a:endParaRPr lang="en-US" sz="2000" b="1" dirty="0">
              <a:solidFill>
                <a:srgbClr val="00B0F0"/>
              </a:solidFill>
              <a:cs typeface="B Zar" panose="00000400000000000000" pitchFamily="2" charset="-78"/>
            </a:endParaRPr>
          </a:p>
        </p:txBody>
      </p:sp>
    </p:spTree>
    <p:extLst>
      <p:ext uri="{BB962C8B-B14F-4D97-AF65-F5344CB8AC3E}">
        <p14:creationId xmlns:p14="http://schemas.microsoft.com/office/powerpoint/2010/main" val="26789625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236" y="1614041"/>
            <a:ext cx="10972800" cy="1143000"/>
          </a:xfrm>
        </p:spPr>
        <p:txBody>
          <a:bodyPr/>
          <a:lstStyle/>
          <a:p>
            <a:r>
              <a:rPr lang="fa-IR" dirty="0" smtClean="0">
                <a:solidFill>
                  <a:srgbClr val="0070C0"/>
                </a:solidFill>
              </a:rPr>
              <a:t>2-درارتباط باکودکان دیگر</a:t>
            </a:r>
            <a:endParaRPr lang="en-US" dirty="0">
              <a:solidFill>
                <a:srgbClr val="0070C0"/>
              </a:solidFill>
            </a:endParaRPr>
          </a:p>
        </p:txBody>
      </p:sp>
    </p:spTree>
    <p:extLst>
      <p:ext uri="{BB962C8B-B14F-4D97-AF65-F5344CB8AC3E}">
        <p14:creationId xmlns:p14="http://schemas.microsoft.com/office/powerpoint/2010/main" val="387204120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60609"/>
            <a:ext cx="10972800" cy="5765556"/>
          </a:xfrm>
        </p:spPr>
        <p:txBody>
          <a:bodyPr/>
          <a:lstStyle/>
          <a:p>
            <a:pPr marL="0" indent="0" algn="r">
              <a:buNone/>
            </a:pPr>
            <a:r>
              <a:rPr lang="fa-IR" sz="2200" b="1" dirty="0" smtClean="0">
                <a:solidFill>
                  <a:srgbClr val="00B0F0"/>
                </a:solidFill>
                <a:cs typeface="B Zar" panose="00000400000000000000" pitchFamily="2" charset="-78"/>
              </a:rPr>
              <a:t>1-2 پرورش توانایی احترام به احساسات وحقوق کودکان دیگر</a:t>
            </a:r>
          </a:p>
          <a:p>
            <a:pPr marL="0" indent="0" algn="r">
              <a:buNone/>
            </a:pPr>
            <a:r>
              <a:rPr lang="fa-IR" sz="2000" b="1" dirty="0" smtClean="0">
                <a:solidFill>
                  <a:srgbClr val="FF0000"/>
                </a:solidFill>
                <a:cs typeface="B Zar" panose="00000400000000000000" pitchFamily="2" charset="-78"/>
              </a:rPr>
              <a:t>هدفهای رفتاری</a:t>
            </a:r>
            <a:r>
              <a:rPr lang="fa-IR" sz="2000" b="1" dirty="0" smtClean="0">
                <a:solidFill>
                  <a:srgbClr val="FF0000"/>
                </a:solidFill>
                <a:cs typeface="B Zar" panose="00000400000000000000" pitchFamily="2" charset="-78"/>
              </a:rPr>
              <a:t>:</a:t>
            </a:r>
          </a:p>
          <a:p>
            <a:pPr marL="0" indent="0" algn="r">
              <a:buNone/>
            </a:pPr>
            <a:r>
              <a:rPr lang="fa-IR" sz="2000" dirty="0" smtClean="0">
                <a:cs typeface="B Zar" panose="00000400000000000000" pitchFamily="2" charset="-78"/>
              </a:rPr>
              <a:t>*باید بتواند به دیگران گوش فرادهند وبه تبادل عقیده بپردازند</a:t>
            </a:r>
          </a:p>
          <a:p>
            <a:pPr marL="0" indent="0" algn="r">
              <a:buNone/>
            </a:pPr>
            <a:r>
              <a:rPr lang="fa-IR" sz="2000" dirty="0" smtClean="0">
                <a:cs typeface="B Zar" panose="00000400000000000000" pitchFamily="2" charset="-78"/>
              </a:rPr>
              <a:t>*باید بتوانند بادیگران همکاری واشتراک مساعی داشته نمایند</a:t>
            </a:r>
          </a:p>
          <a:p>
            <a:pPr marL="0" indent="0" algn="r">
              <a:buNone/>
            </a:pPr>
            <a:r>
              <a:rPr lang="fa-IR" sz="2000" dirty="0" smtClean="0">
                <a:cs typeface="B Zar" panose="00000400000000000000" pitchFamily="2" charset="-78"/>
              </a:rPr>
              <a:t>*باید بتوانند نوبت رارعایت نمایند</a:t>
            </a:r>
          </a:p>
          <a:p>
            <a:pPr marL="0" indent="0" algn="r">
              <a:buNone/>
            </a:pPr>
            <a:r>
              <a:rPr lang="fa-IR" sz="2000" b="1" dirty="0">
                <a:solidFill>
                  <a:srgbClr val="C00000"/>
                </a:solidFill>
                <a:cs typeface="B Zar" panose="00000400000000000000" pitchFamily="2" charset="-78"/>
              </a:rPr>
              <a:t>پاره ای از </a:t>
            </a:r>
            <a:r>
              <a:rPr lang="fa-IR" sz="2000" b="1" dirty="0" smtClean="0">
                <a:solidFill>
                  <a:srgbClr val="C00000"/>
                </a:solidFill>
                <a:cs typeface="B Zar" panose="00000400000000000000" pitchFamily="2" charset="-78"/>
              </a:rPr>
              <a:t>فعالیتها واکنشهای </a:t>
            </a:r>
            <a:r>
              <a:rPr lang="fa-IR" sz="2000" b="1" dirty="0">
                <a:solidFill>
                  <a:srgbClr val="C00000"/>
                </a:solidFill>
                <a:cs typeface="B Zar" panose="00000400000000000000" pitchFamily="2" charset="-78"/>
              </a:rPr>
              <a:t>پیشنهادی </a:t>
            </a:r>
            <a:r>
              <a:rPr lang="fa-IR" sz="2000" b="1" dirty="0" smtClean="0">
                <a:solidFill>
                  <a:srgbClr val="C00000"/>
                </a:solidFill>
                <a:cs typeface="B Zar" panose="00000400000000000000" pitchFamily="2" charset="-78"/>
              </a:rPr>
              <a:t>:</a:t>
            </a:r>
          </a:p>
          <a:p>
            <a:pPr marL="0" indent="0" algn="r">
              <a:buNone/>
            </a:pPr>
            <a:r>
              <a:rPr lang="fa-IR" sz="2000" dirty="0" smtClean="0">
                <a:cs typeface="B Zar" panose="00000400000000000000" pitchFamily="2" charset="-78"/>
              </a:rPr>
              <a:t>*درزمان بازی های ازاد وبه هنگام فعالیتهای خلاق، فرصتهای کافی برا کودکان وجوددارد تاعاداتی چون مشارکت دادن ف همکاری وانتظار برای رعایت نوبت راکسب کنند</a:t>
            </a:r>
          </a:p>
          <a:p>
            <a:pPr marL="0" indent="0" algn="r">
              <a:buNone/>
            </a:pPr>
            <a:r>
              <a:rPr lang="fa-IR" sz="2000" dirty="0" smtClean="0">
                <a:cs typeface="B Zar" panose="00000400000000000000" pitchFamily="2" charset="-78"/>
              </a:rPr>
              <a:t>*فعالیتهایی مانند قصه گویی ؟، وبحث وگفتگو به کودکان کمک می کند تا گوش فرادادت به دیگران رایادبگیرند وعقایدشان رابایکدیگرمبادله کنندف یادمی گیرند تابه نوبت صحبت کنند ومنتظر نوبت خودباشند</a:t>
            </a:r>
          </a:p>
          <a:p>
            <a:pPr marL="0" indent="0" algn="r">
              <a:buNone/>
            </a:pPr>
            <a:r>
              <a:rPr lang="fa-IR" sz="2000" dirty="0" smtClean="0">
                <a:cs typeface="B Zar" panose="00000400000000000000" pitchFamily="2" charset="-78"/>
              </a:rPr>
              <a:t>*فعالیتهایی راذر کگروههای کوچک ترتیب دهید وکودکان راتشویق کنید تاتعامل بادیگران رایادبگیرند  فعالیتهای گروهی همچنین به ودکان یاد می دهد تاموقعیتهای بازی رابه همراهی ومشارکت بایکدیگر سازماندهی کنند</a:t>
            </a:r>
          </a:p>
          <a:p>
            <a:pPr marL="0" indent="0" algn="r">
              <a:buNone/>
            </a:pPr>
            <a:r>
              <a:rPr lang="fa-IR" sz="2000" dirty="0" smtClean="0">
                <a:cs typeface="B Zar" panose="00000400000000000000" pitchFamily="2" charset="-78"/>
              </a:rPr>
              <a:t>*درزمان شست وشو ونظافت ،توزیع غذاو... کودکان راتشویق کنید تاصف ببندند وبه نوبت کارهارا انجام دهند</a:t>
            </a:r>
          </a:p>
          <a:p>
            <a:pPr marL="0" indent="0" algn="r">
              <a:buNone/>
            </a:pPr>
            <a:r>
              <a:rPr lang="fa-IR" sz="2000" dirty="0" smtClean="0">
                <a:cs typeface="B Zar" panose="00000400000000000000" pitchFamily="2" charset="-78"/>
              </a:rPr>
              <a:t>*قصه  وداستان گویی ، بازی های عروسکی وبازی های نمایشی همچنین به پرورش ورشد ارزشهلایی چون کمک به دیگران ف همدردی بادیگران ومشارکت بادیگران کمک می کند.</a:t>
            </a:r>
            <a:endParaRPr lang="fa-IR" sz="2000" dirty="0">
              <a:cs typeface="B Zar" panose="00000400000000000000" pitchFamily="2" charset="-78"/>
            </a:endParaRPr>
          </a:p>
          <a:p>
            <a:pPr marL="0" indent="0" algn="r">
              <a:buNone/>
            </a:pPr>
            <a:endParaRPr lang="fa-IR" sz="2000" dirty="0" smtClean="0">
              <a:cs typeface="B Zar" panose="00000400000000000000" pitchFamily="2" charset="-78"/>
            </a:endParaRPr>
          </a:p>
          <a:p>
            <a:pPr marL="0" indent="0" algn="r">
              <a:buNone/>
            </a:pPr>
            <a:endParaRPr lang="en-US" sz="2000" dirty="0">
              <a:cs typeface="B Zar" panose="00000400000000000000" pitchFamily="2" charset="-78"/>
            </a:endParaRPr>
          </a:p>
        </p:txBody>
      </p:sp>
    </p:spTree>
    <p:extLst>
      <p:ext uri="{BB962C8B-B14F-4D97-AF65-F5344CB8AC3E}">
        <p14:creationId xmlns:p14="http://schemas.microsoft.com/office/powerpoint/2010/main" val="31933203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0016" y="373487"/>
            <a:ext cx="9032383" cy="5752677"/>
          </a:xfrm>
        </p:spPr>
        <p:txBody>
          <a:bodyPr/>
          <a:lstStyle/>
          <a:p>
            <a:pPr marL="0" indent="0" algn="r">
              <a:buNone/>
            </a:pPr>
            <a:r>
              <a:rPr lang="fa-IR" sz="2200" b="1" dirty="0" smtClean="0">
                <a:solidFill>
                  <a:srgbClr val="00B0F0"/>
                </a:solidFill>
                <a:cs typeface="B Zar" panose="00000400000000000000" pitchFamily="2" charset="-78"/>
              </a:rPr>
              <a:t>2-2پرورش اعتماد به نفس</a:t>
            </a:r>
          </a:p>
          <a:p>
            <a:pPr marL="0" indent="0" algn="r">
              <a:buNone/>
            </a:pPr>
            <a:r>
              <a:rPr lang="fa-IR" sz="2000" b="1" dirty="0" smtClean="0">
                <a:solidFill>
                  <a:srgbClr val="FF0000"/>
                </a:solidFill>
                <a:cs typeface="B Zar" panose="00000400000000000000" pitchFamily="2" charset="-78"/>
              </a:rPr>
              <a:t>هدفهای رفتاری</a:t>
            </a:r>
            <a:r>
              <a:rPr lang="fa-IR" sz="2400" b="1" dirty="0" smtClean="0">
                <a:solidFill>
                  <a:srgbClr val="FF0000"/>
                </a:solidFill>
                <a:cs typeface="B Zar" panose="00000400000000000000" pitchFamily="2" charset="-78"/>
              </a:rPr>
              <a:t>:</a:t>
            </a:r>
          </a:p>
          <a:p>
            <a:pPr marL="0" indent="0" algn="r">
              <a:buNone/>
            </a:pPr>
            <a:r>
              <a:rPr lang="fa-IR" sz="2000" b="1" dirty="0" smtClean="0">
                <a:cs typeface="B Zar" panose="00000400000000000000" pitchFamily="2" charset="-78"/>
              </a:rPr>
              <a:t>باید بتواند برای شرکت درفعالیتهای گروهی اعتماد به نفس لازم راکسب کند</a:t>
            </a:r>
          </a:p>
          <a:p>
            <a:pPr marL="0" indent="0" algn="r">
              <a:buNone/>
            </a:pPr>
            <a:endParaRPr lang="fa-IR" sz="2000" b="1" dirty="0" smtClean="0">
              <a:cs typeface="B Zar" panose="00000400000000000000" pitchFamily="2" charset="-78"/>
            </a:endParaRPr>
          </a:p>
          <a:p>
            <a:pPr marL="0" indent="0" algn="r">
              <a:buNone/>
            </a:pPr>
            <a:r>
              <a:rPr lang="fa-IR" sz="2000" b="1" dirty="0">
                <a:solidFill>
                  <a:srgbClr val="C00000"/>
                </a:solidFill>
                <a:cs typeface="B Zar" panose="00000400000000000000" pitchFamily="2" charset="-78"/>
              </a:rPr>
              <a:t>پاره ای از فعالیتهای پیشنهادی </a:t>
            </a:r>
            <a:r>
              <a:rPr lang="fa-IR" sz="2000" b="1" dirty="0" smtClean="0">
                <a:solidFill>
                  <a:srgbClr val="C00000"/>
                </a:solidFill>
                <a:cs typeface="B Zar" panose="00000400000000000000" pitchFamily="2" charset="-78"/>
              </a:rPr>
              <a:t>:</a:t>
            </a:r>
          </a:p>
          <a:p>
            <a:pPr marL="0" indent="0" algn="r">
              <a:buNone/>
            </a:pPr>
            <a:r>
              <a:rPr lang="fa-IR" sz="2000" dirty="0" smtClean="0">
                <a:cs typeface="B Zar" panose="00000400000000000000" pitchFamily="2" charset="-78"/>
              </a:rPr>
              <a:t>*فعالیتهایی چون بازی های دستعه جمعی فسرود وشعرخوانی گروهی ف فعالیت های نمایشی ،بحث وگفتگو های آزاد، فرصتهایی فراهم می آورند تا کودکان با یکدیگر کارکنند و.تقویت ومورد توجه قرار گرفتن از جانب معلم ویامربی درسطح پیش از دبستان به کودک کمک می کند تادرانجام کارها ودرچنین موقعیتهایی اعتمادبه نفس لازم رابدست آورد</a:t>
            </a:r>
          </a:p>
          <a:p>
            <a:pPr marL="0" indent="0" algn="r">
              <a:buNone/>
            </a:pPr>
            <a:r>
              <a:rPr lang="fa-IR" sz="2000" dirty="0" smtClean="0">
                <a:cs typeface="B Zar" panose="00000400000000000000" pitchFamily="2" charset="-78"/>
              </a:rPr>
              <a:t>*تشویق کودکان به انجام کارها در جلو دیگران به تنهایی ،برای مثال:داستان گویی ،شعر خوانی ،بیان کردن تجربه شخصی وغیره به آنها کمک می کند تااعتماد به نفس پیداکند</a:t>
            </a:r>
          </a:p>
          <a:p>
            <a:pPr marL="0" indent="0" algn="r">
              <a:buNone/>
            </a:pPr>
            <a:endParaRPr lang="fa-IR" sz="2000" dirty="0">
              <a:cs typeface="B Zar" panose="00000400000000000000" pitchFamily="2" charset="-78"/>
            </a:endParaRPr>
          </a:p>
          <a:p>
            <a:pPr marL="0" indent="0" algn="r">
              <a:buNone/>
            </a:pPr>
            <a:endParaRPr lang="fa-IR" sz="2000" b="1" dirty="0" smtClean="0">
              <a:cs typeface="B Zar" panose="00000400000000000000" pitchFamily="2" charset="-78"/>
            </a:endParaRPr>
          </a:p>
          <a:p>
            <a:pPr marL="0" indent="0" algn="r">
              <a:buNone/>
            </a:pPr>
            <a:endParaRPr lang="fa-IR" sz="2000" b="1" dirty="0" smtClean="0">
              <a:cs typeface="B Zar" panose="00000400000000000000" pitchFamily="2" charset="-78"/>
            </a:endParaRPr>
          </a:p>
          <a:p>
            <a:pPr marL="0" indent="0" algn="r">
              <a:buNone/>
            </a:pPr>
            <a:endParaRPr lang="fa-IR" sz="2200" b="1" dirty="0" smtClean="0">
              <a:solidFill>
                <a:srgbClr val="00B0F0"/>
              </a:solidFill>
              <a:cs typeface="B Zar" panose="00000400000000000000" pitchFamily="2" charset="-78"/>
            </a:endParaRPr>
          </a:p>
          <a:p>
            <a:pPr marL="0" indent="0" algn="r">
              <a:buNone/>
            </a:pPr>
            <a:endParaRPr lang="en-US" sz="2200" b="1" dirty="0">
              <a:solidFill>
                <a:srgbClr val="00B0F0"/>
              </a:solidFill>
              <a:cs typeface="B Zar" panose="00000400000000000000" pitchFamily="2" charset="-78"/>
            </a:endParaRPr>
          </a:p>
        </p:txBody>
      </p:sp>
    </p:spTree>
    <p:extLst>
      <p:ext uri="{BB962C8B-B14F-4D97-AF65-F5344CB8AC3E}">
        <p14:creationId xmlns:p14="http://schemas.microsoft.com/office/powerpoint/2010/main" val="37604809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fa-IR" dirty="0" smtClean="0">
                <a:solidFill>
                  <a:srgbClr val="0070C0"/>
                </a:solidFill>
                <a:cs typeface="B Titr" panose="00000700000000000000" pitchFamily="2" charset="-78"/>
              </a:rPr>
              <a:t>3. دررابطه بابزرگترها</a:t>
            </a:r>
            <a:endParaRPr lang="en-US" dirty="0">
              <a:cs typeface="B Titr" panose="00000700000000000000" pitchFamily="2" charset="-78"/>
            </a:endParaRPr>
          </a:p>
        </p:txBody>
      </p:sp>
    </p:spTree>
    <p:extLst>
      <p:ext uri="{BB962C8B-B14F-4D97-AF65-F5344CB8AC3E}">
        <p14:creationId xmlns:p14="http://schemas.microsoft.com/office/powerpoint/2010/main" val="16266664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6063"/>
            <a:ext cx="10972800" cy="5920102"/>
          </a:xfrm>
        </p:spPr>
        <p:txBody>
          <a:bodyPr/>
          <a:lstStyle/>
          <a:p>
            <a:pPr marL="0" indent="0" algn="r">
              <a:buNone/>
            </a:pPr>
            <a:r>
              <a:rPr lang="fa-IR" sz="2200" b="1" dirty="0" smtClean="0">
                <a:solidFill>
                  <a:srgbClr val="00B0F0"/>
                </a:solidFill>
                <a:cs typeface="B Zar" panose="00000400000000000000" pitchFamily="2" charset="-78"/>
              </a:rPr>
              <a:t>1-3 پرورش توانایی برقراری ارتباط مناسب بابزرگترها</a:t>
            </a:r>
          </a:p>
          <a:p>
            <a:pPr marL="0" indent="0" algn="r">
              <a:buNone/>
            </a:pPr>
            <a:r>
              <a:rPr lang="fa-IR" sz="2000" b="1" dirty="0" smtClean="0">
                <a:solidFill>
                  <a:srgbClr val="FF0000"/>
                </a:solidFill>
                <a:cs typeface="B Zar" panose="00000400000000000000" pitchFamily="2" charset="-78"/>
              </a:rPr>
              <a:t>هدفهای رفتاری</a:t>
            </a:r>
            <a:r>
              <a:rPr lang="fa-IR" sz="2000" b="1" dirty="0" smtClean="0">
                <a:solidFill>
                  <a:srgbClr val="FF0000"/>
                </a:solidFill>
                <a:cs typeface="B Zar" panose="00000400000000000000" pitchFamily="2" charset="-78"/>
              </a:rPr>
              <a:t>:</a:t>
            </a:r>
          </a:p>
          <a:p>
            <a:pPr marL="0" indent="0" algn="r">
              <a:buNone/>
            </a:pPr>
            <a:r>
              <a:rPr lang="fa-IR" sz="2000" dirty="0" smtClean="0">
                <a:cs typeface="B Zar" panose="00000400000000000000" pitchFamily="2" charset="-78"/>
              </a:rPr>
              <a:t>*باید بتواند به بزرگترها گوش فرادهد ولاز فزمانها ودستورالعملهای انها پیروی کند</a:t>
            </a:r>
          </a:p>
          <a:p>
            <a:pPr marL="0" indent="0" algn="r">
              <a:buNone/>
            </a:pPr>
            <a:r>
              <a:rPr lang="fa-IR" sz="2000" dirty="0" smtClean="0">
                <a:cs typeface="B Zar" panose="00000400000000000000" pitchFamily="2" charset="-78"/>
              </a:rPr>
              <a:t>*باید بتواند ازبزرگترها به عغنوان منبعی دردوستی ؟، راهنمایی وکسب اطلاعات استفاده کند</a:t>
            </a:r>
          </a:p>
          <a:p>
            <a:pPr marL="0" indent="0" algn="r">
              <a:buNone/>
            </a:pPr>
            <a:r>
              <a:rPr lang="fa-IR" sz="2000" dirty="0" smtClean="0">
                <a:cs typeface="B Zar" panose="00000400000000000000" pitchFamily="2" charset="-78"/>
              </a:rPr>
              <a:t>*باید بتواند بابزرگترهامشارکت داشته باشد</a:t>
            </a:r>
          </a:p>
          <a:p>
            <a:pPr marL="0" indent="0" algn="r">
              <a:buNone/>
            </a:pPr>
            <a:r>
              <a:rPr lang="fa-IR" sz="2000" b="1" dirty="0">
                <a:solidFill>
                  <a:srgbClr val="C00000"/>
                </a:solidFill>
                <a:cs typeface="B Zar" panose="00000400000000000000" pitchFamily="2" charset="-78"/>
              </a:rPr>
              <a:t>پاره ای از واکنشهای  پیشنهادی </a:t>
            </a:r>
            <a:r>
              <a:rPr lang="fa-IR" sz="2000" b="1" dirty="0" smtClean="0">
                <a:solidFill>
                  <a:srgbClr val="C00000"/>
                </a:solidFill>
                <a:cs typeface="B Zar" panose="00000400000000000000" pitchFamily="2" charset="-78"/>
              </a:rPr>
              <a:t>:</a:t>
            </a:r>
          </a:p>
          <a:p>
            <a:pPr marL="0" indent="0" algn="r">
              <a:buNone/>
            </a:pPr>
            <a:r>
              <a:rPr lang="fa-IR" sz="2000" dirty="0" smtClean="0">
                <a:cs typeface="B Zar" panose="00000400000000000000" pitchFamily="2" charset="-78"/>
              </a:rPr>
              <a:t>*توانایی ودرک برای برقراری ارتباط بابزرگترها ازطریق نوع تعاملی که کودک بابزرگترها درخانه ومدرسه داشته است مشخص می شود</a:t>
            </a:r>
          </a:p>
          <a:p>
            <a:pPr marL="0" indent="0" algn="r">
              <a:buNone/>
            </a:pPr>
            <a:r>
              <a:rPr lang="fa-IR" sz="2000" dirty="0" smtClean="0">
                <a:cs typeface="B Zar" panose="00000400000000000000" pitchFamily="2" charset="-78"/>
              </a:rPr>
              <a:t>برای کمک به پرورش نگرش ورفتارمثبت درکودک معلمان باید:</a:t>
            </a:r>
          </a:p>
          <a:p>
            <a:pPr marL="0" indent="0" algn="r">
              <a:buNone/>
            </a:pPr>
            <a:r>
              <a:rPr lang="fa-IR" sz="2000" dirty="0" smtClean="0">
                <a:cs typeface="B Zar" panose="00000400000000000000" pitchFamily="2" charset="-78"/>
              </a:rPr>
              <a:t>*تاجایی که میسر است سعی کنند همیشه حاضر ودردسترس کودکان باشند </a:t>
            </a:r>
          </a:p>
          <a:p>
            <a:pPr marL="0" indent="0" algn="r">
              <a:buNone/>
            </a:pPr>
            <a:r>
              <a:rPr lang="fa-IR" sz="2000" dirty="0" smtClean="0">
                <a:cs typeface="B Zar" panose="00000400000000000000" pitchFamily="2" charset="-78"/>
              </a:rPr>
              <a:t>*به نیاز کودک به محبتفاعتماد واطمینان،امنیت ،پذیرش ومورد توجه قراردادن پاسخ دهند</a:t>
            </a:r>
          </a:p>
          <a:p>
            <a:pPr marL="0" indent="0" algn="r">
              <a:buNone/>
            </a:pPr>
            <a:r>
              <a:rPr lang="fa-IR" sz="2000" dirty="0" smtClean="0">
                <a:cs typeface="B Zar" panose="00000400000000000000" pitchFamily="2" charset="-78"/>
              </a:rPr>
              <a:t>*سعی کنند بجای انتقاد وسرزنش کودک ،اورابیشتر درک کنند</a:t>
            </a:r>
          </a:p>
          <a:p>
            <a:pPr marL="0" indent="0" algn="r">
              <a:buNone/>
            </a:pPr>
            <a:r>
              <a:rPr lang="fa-IR" sz="2000" dirty="0" smtClean="0">
                <a:cs typeface="B Zar" panose="00000400000000000000" pitchFamily="2" charset="-78"/>
              </a:rPr>
              <a:t>*تمایل داشته باشند سوالات اوراپاسخ گویند وبه انچه کودک می گوید با شکیبایی گوش دهند</a:t>
            </a:r>
          </a:p>
          <a:p>
            <a:pPr marL="0" indent="0" algn="r">
              <a:buNone/>
            </a:pPr>
            <a:r>
              <a:rPr lang="fa-IR" sz="2000" dirty="0" smtClean="0">
                <a:cs typeface="B Zar" panose="00000400000000000000" pitchFamily="2" charset="-78"/>
              </a:rPr>
              <a:t>*رفتار مطلوب کودکان راموردتشویق ، دلگرمی وپاداش قراردهند</a:t>
            </a:r>
          </a:p>
          <a:p>
            <a:pPr marL="0" indent="0" algn="r">
              <a:buNone/>
            </a:pPr>
            <a:r>
              <a:rPr lang="fa-IR" sz="2000" dirty="0" smtClean="0">
                <a:cs typeface="B Zar" panose="00000400000000000000" pitchFamily="2" charset="-78"/>
              </a:rPr>
              <a:t>*رفتار نامطلوب کودکان راتضعیف کنند ولی مواظب باشند انهارابا عناوینی چون»پسربد» ویا»دخترشیطان وفضول» برچسب نزنند</a:t>
            </a:r>
          </a:p>
          <a:p>
            <a:pPr marL="0" indent="0" algn="r">
              <a:buNone/>
            </a:pPr>
            <a:r>
              <a:rPr lang="fa-IR" sz="2000" dirty="0" smtClean="0">
                <a:cs typeface="B Zar" panose="00000400000000000000" pitchFamily="2" charset="-78"/>
              </a:rPr>
              <a:t>*ازموقعیتی به موقعیت دیگر استمرار وثبات داشته باشند</a:t>
            </a:r>
          </a:p>
          <a:p>
            <a:pPr marL="0" indent="0" algn="r">
              <a:buNone/>
            </a:pPr>
            <a:r>
              <a:rPr lang="fa-IR" sz="2000" dirty="0" smtClean="0">
                <a:cs typeface="B Zar" panose="00000400000000000000" pitchFamily="2" charset="-78"/>
              </a:rPr>
              <a:t>*سعی کنند تاهم درتعامل باکودکان وهم درانتظار از انها به سطح تواناییهایشان توجه داشته باشند</a:t>
            </a:r>
            <a:endParaRPr lang="fa-IR" sz="2000" dirty="0">
              <a:cs typeface="B Zar" panose="00000400000000000000" pitchFamily="2" charset="-78"/>
            </a:endParaRPr>
          </a:p>
          <a:p>
            <a:pPr marL="0" indent="0" algn="r">
              <a:buNone/>
            </a:pPr>
            <a:endParaRPr lang="fa-IR" sz="2000" dirty="0" smtClean="0">
              <a:cs typeface="B Zar" panose="00000400000000000000" pitchFamily="2" charset="-78"/>
            </a:endParaRPr>
          </a:p>
          <a:p>
            <a:pPr marL="0" indent="0" algn="r">
              <a:buNone/>
            </a:pPr>
            <a:endParaRPr lang="fa-IR" sz="2000" dirty="0" smtClean="0">
              <a:cs typeface="B Zar" panose="00000400000000000000" pitchFamily="2" charset="-78"/>
            </a:endParaRPr>
          </a:p>
          <a:p>
            <a:pPr marL="0" indent="0" algn="r">
              <a:buNone/>
            </a:pPr>
            <a:endParaRPr lang="en-US" sz="2200" b="1" dirty="0">
              <a:solidFill>
                <a:srgbClr val="00B0F0"/>
              </a:solidFill>
              <a:cs typeface="B Zar" panose="00000400000000000000" pitchFamily="2" charset="-78"/>
            </a:endParaRPr>
          </a:p>
        </p:txBody>
      </p:sp>
    </p:spTree>
    <p:extLst>
      <p:ext uri="{BB962C8B-B14F-4D97-AF65-F5344CB8AC3E}">
        <p14:creationId xmlns:p14="http://schemas.microsoft.com/office/powerpoint/2010/main" val="27291309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42047"/>
            <a:ext cx="10972800" cy="5884117"/>
          </a:xfrm>
        </p:spPr>
        <p:txBody>
          <a:bodyPr/>
          <a:lstStyle/>
          <a:p>
            <a:pPr marL="0" indent="0" algn="r">
              <a:buNone/>
            </a:pPr>
            <a:r>
              <a:rPr lang="fa-IR" sz="2200" b="1" dirty="0" smtClean="0">
                <a:solidFill>
                  <a:srgbClr val="00B0F0"/>
                </a:solidFill>
                <a:cs typeface="B Zar" panose="00000400000000000000" pitchFamily="2" charset="-78"/>
              </a:rPr>
              <a:t>2-3 پرورش توانایی کنترل رفتار خود وسازگاری با موقعیتها</a:t>
            </a:r>
          </a:p>
          <a:p>
            <a:pPr marL="0" indent="0" algn="r">
              <a:buNone/>
            </a:pPr>
            <a:r>
              <a:rPr lang="fa-IR" sz="2200" b="1" dirty="0" smtClean="0">
                <a:solidFill>
                  <a:srgbClr val="FF0000"/>
                </a:solidFill>
                <a:cs typeface="B Zar" panose="00000400000000000000" pitchFamily="2" charset="-78"/>
              </a:rPr>
              <a:t>هدفهای رفتاری</a:t>
            </a:r>
            <a:r>
              <a:rPr lang="fa-IR" sz="2800" b="1" dirty="0" smtClean="0">
                <a:solidFill>
                  <a:srgbClr val="FF0000"/>
                </a:solidFill>
                <a:cs typeface="B Zar" panose="00000400000000000000" pitchFamily="2" charset="-78"/>
              </a:rPr>
              <a:t>:</a:t>
            </a:r>
          </a:p>
          <a:p>
            <a:pPr marL="0" indent="0" algn="r">
              <a:buNone/>
            </a:pPr>
            <a:r>
              <a:rPr lang="fa-IR" sz="2000" dirty="0" smtClean="0">
                <a:cs typeface="B Zar" panose="00000400000000000000" pitchFamily="2" charset="-78"/>
              </a:rPr>
              <a:t>*باید بتواندرفتار مطلوب را ازفتار نامطلوب باز شنلاسد ودرک کند</a:t>
            </a:r>
          </a:p>
          <a:p>
            <a:pPr marL="0" indent="0" algn="r">
              <a:buNone/>
            </a:pPr>
            <a:r>
              <a:rPr lang="fa-IR" sz="2000" dirty="0" smtClean="0">
                <a:cs typeface="B Zar" panose="00000400000000000000" pitchFamily="2" charset="-78"/>
              </a:rPr>
              <a:t>*باید بتواند به تدریج دربرابر پافشاری برای انجام هررفتار نامطلوب مقاوت لازم راکسب کند</a:t>
            </a:r>
          </a:p>
          <a:p>
            <a:pPr marL="0" indent="0" algn="r">
              <a:buNone/>
            </a:pPr>
            <a:r>
              <a:rPr lang="fa-IR" sz="2000" dirty="0" smtClean="0">
                <a:cs typeface="B Zar" panose="00000400000000000000" pitchFamily="2" charset="-78"/>
              </a:rPr>
              <a:t>*بابد بتواند به تنهایی بامشکلات ساده ای که روبرو می شود قدرت مقابله وسازگاری پیداکند</a:t>
            </a:r>
          </a:p>
          <a:p>
            <a:pPr marL="0" indent="0" algn="r">
              <a:buNone/>
            </a:pPr>
            <a:r>
              <a:rPr lang="fa-IR" sz="2000" b="1" dirty="0">
                <a:solidFill>
                  <a:srgbClr val="C00000"/>
                </a:solidFill>
                <a:cs typeface="B Zar" panose="00000400000000000000" pitchFamily="2" charset="-78"/>
              </a:rPr>
              <a:t>پاره ای از </a:t>
            </a:r>
            <a:r>
              <a:rPr lang="fa-IR" sz="2000" b="1" dirty="0" smtClean="0">
                <a:solidFill>
                  <a:srgbClr val="C00000"/>
                </a:solidFill>
                <a:cs typeface="B Zar" panose="00000400000000000000" pitchFamily="2" charset="-78"/>
              </a:rPr>
              <a:t>واکنشهای  </a:t>
            </a:r>
            <a:r>
              <a:rPr lang="fa-IR" sz="2000" b="1" dirty="0">
                <a:solidFill>
                  <a:srgbClr val="C00000"/>
                </a:solidFill>
                <a:cs typeface="B Zar" panose="00000400000000000000" pitchFamily="2" charset="-78"/>
              </a:rPr>
              <a:t>پیشنهادی :</a:t>
            </a:r>
          </a:p>
          <a:p>
            <a:pPr marL="0" indent="0" algn="r">
              <a:buNone/>
            </a:pPr>
            <a:r>
              <a:rPr lang="fa-IR" sz="2000" dirty="0" smtClean="0">
                <a:cs typeface="B Zar" panose="00000400000000000000" pitchFamily="2" charset="-78"/>
              </a:rPr>
              <a:t>*معلم باید به کودکان اجازه دهد به تنهایی کارکنند وتنها درصورت لزوم ودر مئوقعیتهایی چون موادزیر مداخله کند:</a:t>
            </a:r>
          </a:p>
          <a:p>
            <a:pPr marL="0" indent="0" algn="r">
              <a:buNone/>
            </a:pPr>
            <a:r>
              <a:rPr lang="fa-IR" sz="2000" dirty="0" smtClean="0">
                <a:cs typeface="B Zar" panose="00000400000000000000" pitchFamily="2" charset="-78"/>
              </a:rPr>
              <a:t>1-وقتی کودک بامشکل مواجه می شود ویا دربازیها خارج از کلاس به زمین می افتد ویادچار حادثه می شود</a:t>
            </a:r>
          </a:p>
          <a:p>
            <a:pPr marL="0" indent="0" algn="r">
              <a:buNone/>
            </a:pPr>
            <a:r>
              <a:rPr lang="fa-IR" sz="2000" dirty="0">
                <a:cs typeface="B Zar" panose="00000400000000000000" pitchFamily="2" charset="-78"/>
              </a:rPr>
              <a:t>2</a:t>
            </a:r>
            <a:r>
              <a:rPr lang="fa-IR" sz="2000" dirty="0" smtClean="0">
                <a:cs typeface="B Zar" panose="00000400000000000000" pitchFamily="2" charset="-78"/>
              </a:rPr>
              <a:t>-وقتی کودکان بایکدیگر درسوارشدن تاپ وسرسره به کشمکش می پردازند</a:t>
            </a:r>
          </a:p>
          <a:p>
            <a:pPr marL="0" indent="0" algn="r">
              <a:buNone/>
            </a:pPr>
            <a:r>
              <a:rPr lang="fa-IR" sz="2000" dirty="0" smtClean="0">
                <a:cs typeface="B Zar" panose="00000400000000000000" pitchFamily="2" charset="-78"/>
              </a:rPr>
              <a:t>3- وقتی کودکی وسیله ای راکه مورد استفاده کودک دیگری است طلب می کند وغیره</a:t>
            </a:r>
          </a:p>
          <a:p>
            <a:pPr marL="0" indent="0" algn="r">
              <a:buNone/>
            </a:pPr>
            <a:r>
              <a:rPr lang="fa-IR" sz="2000" dirty="0" smtClean="0">
                <a:cs typeface="B Zar" panose="00000400000000000000" pitchFamily="2" charset="-78"/>
              </a:rPr>
              <a:t>*معلم باید بتواند به کودک بفهماند که چراانجام بعضی از کارها نامطلوب است بدون اینکه سبب احساس گناه ویاتحقی درکودک شود</a:t>
            </a:r>
          </a:p>
          <a:p>
            <a:pPr marL="0" indent="0" algn="r">
              <a:buNone/>
            </a:pPr>
            <a:r>
              <a:rPr lang="fa-IR" sz="2000" dirty="0" smtClean="0">
                <a:cs typeface="B Zar" panose="00000400000000000000" pitchFamily="2" charset="-78"/>
              </a:rPr>
              <a:t>*معلم نباید کودکان راتشویق کند که مرتبا ازیکدیگر انتقادکرده یابه شکایت ازیکدیگربپردازند ولی باید کودکان راتشویق کندتارفتار خودراکنترل کنند</a:t>
            </a:r>
          </a:p>
          <a:p>
            <a:pPr marL="0" indent="0" algn="r">
              <a:buNone/>
            </a:pPr>
            <a:r>
              <a:rPr lang="fa-IR" sz="2000" dirty="0" smtClean="0">
                <a:cs typeface="B Zar" panose="00000400000000000000" pitchFamily="2" charset="-78"/>
              </a:rPr>
              <a:t>*معلم باید سخاوتمندانه ازتشویق ودلگرم کردن کودکان برای هدالیت انها درمسیر صحیح ومثبت استفاده کنند</a:t>
            </a:r>
          </a:p>
          <a:p>
            <a:pPr marL="0" indent="0" algn="r">
              <a:buNone/>
            </a:pPr>
            <a:r>
              <a:rPr lang="fa-IR" sz="2000" dirty="0" smtClean="0">
                <a:cs typeface="B Zar" panose="00000400000000000000" pitchFamily="2" charset="-78"/>
              </a:rPr>
              <a:t>توجه فعالیتهایی چون قصه گویی وفعالیت نمایشی به کودکان درناسایی تفاوت بین رفتارها مطلوب ونامطلوب کمک می کند</a:t>
            </a:r>
          </a:p>
          <a:p>
            <a:pPr marL="0" indent="0" algn="r">
              <a:buNone/>
            </a:pPr>
            <a:endParaRPr lang="fa-IR" sz="2000" dirty="0" smtClean="0">
              <a:cs typeface="B Zar" panose="00000400000000000000" pitchFamily="2" charset="-78"/>
            </a:endParaRPr>
          </a:p>
          <a:p>
            <a:pPr marL="0" indent="0" algn="r">
              <a:buNone/>
            </a:pPr>
            <a:endParaRPr lang="en-US" sz="2200" b="1" dirty="0">
              <a:solidFill>
                <a:srgbClr val="00B0F0"/>
              </a:solidFill>
              <a:cs typeface="B Zar" panose="00000400000000000000" pitchFamily="2" charset="-78"/>
            </a:endParaRPr>
          </a:p>
        </p:txBody>
      </p:sp>
    </p:spTree>
    <p:extLst>
      <p:ext uri="{BB962C8B-B14F-4D97-AF65-F5344CB8AC3E}">
        <p14:creationId xmlns:p14="http://schemas.microsoft.com/office/powerpoint/2010/main" val="38726389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sz="2400" dirty="0" smtClean="0">
                <a:cs typeface="B Zar" panose="00000400000000000000" pitchFamily="2" charset="-78"/>
              </a:rPr>
              <a:t>کودکان ازنظر رفتار ، ویژگیها وتواناییها تفاوتهای فردی گسترده ای بایکدیگر دارند</a:t>
            </a:r>
          </a:p>
          <a:p>
            <a:pPr marL="0" indent="0" algn="r" rtl="1">
              <a:buNone/>
            </a:pPr>
            <a:r>
              <a:rPr lang="fa-IR" sz="2400" dirty="0" smtClean="0">
                <a:cs typeface="B Zar" panose="00000400000000000000" pitchFamily="2" charset="-78"/>
              </a:rPr>
              <a:t>هرکودک شخصیت منحصر به فرد خودراداراست. این شخصیت تاحدود وراثتی است اماتاحدقابل ملاحظه ای به موارد زیر بستگی دارد:</a:t>
            </a:r>
          </a:p>
          <a:p>
            <a:pPr marL="0" indent="0" algn="r" rtl="1">
              <a:buNone/>
            </a:pPr>
            <a:r>
              <a:rPr lang="fa-IR" sz="2400" dirty="0" smtClean="0">
                <a:cs typeface="B Zar" panose="00000400000000000000" pitchFamily="2" charset="-78"/>
              </a:rPr>
              <a:t>*گروه اجتماعی یافرهنگی که کودک بدان متعلق است</a:t>
            </a:r>
          </a:p>
          <a:p>
            <a:pPr marL="0" indent="0" algn="r" rtl="1">
              <a:buNone/>
            </a:pPr>
            <a:r>
              <a:rPr lang="fa-IR" sz="2400" dirty="0" smtClean="0">
                <a:cs typeface="B Zar" panose="00000400000000000000" pitchFamily="2" charset="-78"/>
              </a:rPr>
              <a:t>*نوع واکنشهایی که کودک بااطرافیان خودداشته است</a:t>
            </a:r>
          </a:p>
          <a:p>
            <a:pPr marL="0" indent="0" algn="r" rtl="1">
              <a:buNone/>
            </a:pPr>
            <a:r>
              <a:rPr lang="fa-IR" sz="2400" dirty="0" smtClean="0">
                <a:cs typeface="B Zar" panose="00000400000000000000" pitchFamily="2" charset="-78"/>
              </a:rPr>
              <a:t>*الگوی پاداش وتنبیه که درخانه اعمال شده</a:t>
            </a:r>
          </a:p>
          <a:p>
            <a:pPr marL="0" indent="0" algn="r" rtl="1">
              <a:buNone/>
            </a:pPr>
            <a:r>
              <a:rPr lang="fa-IR" sz="2400" dirty="0" smtClean="0">
                <a:cs typeface="B Zar" panose="00000400000000000000" pitchFamily="2" charset="-78"/>
              </a:rPr>
              <a:t>*مواجه شدن بااانواع مشخصی ازرفتار درمحیط خانه ونیز ازطریق رسانه های گروهی</a:t>
            </a:r>
          </a:p>
          <a:p>
            <a:pPr marL="0" indent="0" algn="r" rtl="1">
              <a:buNone/>
            </a:pPr>
            <a:endParaRPr lang="en-US" dirty="0"/>
          </a:p>
        </p:txBody>
      </p:sp>
    </p:spTree>
    <p:extLst>
      <p:ext uri="{BB962C8B-B14F-4D97-AF65-F5344CB8AC3E}">
        <p14:creationId xmlns:p14="http://schemas.microsoft.com/office/powerpoint/2010/main" val="19869092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fa-IR" sz="4000" b="1" dirty="0" smtClean="0">
                <a:solidFill>
                  <a:srgbClr val="0070C0"/>
                </a:solidFill>
                <a:cs typeface="B Titr" panose="00000700000000000000" pitchFamily="2" charset="-78"/>
              </a:rPr>
              <a:t>4.دررابطه بامحیط</a:t>
            </a:r>
            <a:endParaRPr lang="en-US" sz="4000" b="1" dirty="0">
              <a:cs typeface="B Titr" panose="00000700000000000000" pitchFamily="2" charset="-78"/>
            </a:endParaRPr>
          </a:p>
        </p:txBody>
      </p:sp>
    </p:spTree>
    <p:extLst>
      <p:ext uri="{BB962C8B-B14F-4D97-AF65-F5344CB8AC3E}">
        <p14:creationId xmlns:p14="http://schemas.microsoft.com/office/powerpoint/2010/main" val="190775610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9283"/>
            <a:ext cx="10972800" cy="5816882"/>
          </a:xfrm>
        </p:spPr>
        <p:txBody>
          <a:bodyPr/>
          <a:lstStyle/>
          <a:p>
            <a:pPr marL="0" indent="0" algn="r">
              <a:buNone/>
            </a:pPr>
            <a:r>
              <a:rPr lang="fa-IR" sz="2200" b="1" dirty="0" smtClean="0">
                <a:solidFill>
                  <a:srgbClr val="00B0F0"/>
                </a:solidFill>
                <a:cs typeface="B Zar" panose="00000400000000000000" pitchFamily="2" charset="-78"/>
              </a:rPr>
              <a:t>1-4</a:t>
            </a:r>
          </a:p>
          <a:p>
            <a:pPr marL="0" indent="0" algn="r">
              <a:buNone/>
            </a:pPr>
            <a:r>
              <a:rPr lang="fa-IR" sz="2400" b="1" dirty="0" smtClean="0">
                <a:solidFill>
                  <a:srgbClr val="FF0000"/>
                </a:solidFill>
                <a:cs typeface="B Zar" panose="00000400000000000000" pitchFamily="2" charset="-78"/>
              </a:rPr>
              <a:t>هدفهای </a:t>
            </a:r>
            <a:r>
              <a:rPr lang="fa-IR" sz="2200" b="1" dirty="0" smtClean="0">
                <a:solidFill>
                  <a:srgbClr val="FF0000"/>
                </a:solidFill>
                <a:cs typeface="B Zar" panose="00000400000000000000" pitchFamily="2" charset="-78"/>
              </a:rPr>
              <a:t>رفتاری:</a:t>
            </a:r>
            <a:r>
              <a:rPr lang="fa-IR" sz="2200" b="1" dirty="0" smtClean="0">
                <a:solidFill>
                  <a:srgbClr val="00B0F0"/>
                </a:solidFill>
                <a:cs typeface="B Zar" panose="00000400000000000000" pitchFamily="2" charset="-78"/>
              </a:rPr>
              <a:t>باید بتواند حس همدردی ، نوع دوستی وحمایت رانسبت به سالمندان ، افراد ناتوان ونیازمند ایجاد </a:t>
            </a:r>
            <a:r>
              <a:rPr lang="fa-IR" sz="2200" b="1" dirty="0" smtClean="0">
                <a:solidFill>
                  <a:srgbClr val="00B0F0"/>
                </a:solidFill>
                <a:cs typeface="B Zar" panose="00000400000000000000" pitchFamily="2" charset="-78"/>
              </a:rPr>
              <a:t>کند</a:t>
            </a:r>
          </a:p>
          <a:p>
            <a:pPr marL="0" indent="0" algn="r">
              <a:buNone/>
            </a:pPr>
            <a:r>
              <a:rPr lang="fa-IR" sz="2000" b="1" dirty="0">
                <a:solidFill>
                  <a:srgbClr val="C00000"/>
                </a:solidFill>
                <a:cs typeface="B Zar" panose="00000400000000000000" pitchFamily="2" charset="-78"/>
              </a:rPr>
              <a:t>پاره ای از فعالیتهای پیشنهادی :</a:t>
            </a:r>
          </a:p>
          <a:p>
            <a:pPr marL="0" indent="0" algn="r">
              <a:buNone/>
            </a:pPr>
            <a:r>
              <a:rPr lang="fa-IR" sz="2800" dirty="0" smtClean="0">
                <a:cs typeface="B Zar" panose="00000400000000000000" pitchFamily="2" charset="-78"/>
              </a:rPr>
              <a:t>*</a:t>
            </a:r>
            <a:r>
              <a:rPr lang="fa-IR" sz="2000" dirty="0" smtClean="0">
                <a:cs typeface="B Zar" panose="00000400000000000000" pitchFamily="2" charset="-78"/>
              </a:rPr>
              <a:t>گفتگوهای سازمان یافته ، قصه گویی وفعالیتهای نمایشی ، فعالیتهایی هستند که ازطریق انها کودکان با مفاهیمی چون « سالمند» و»افراد ناتوان ومعلول» و»نیازمند» مواجه می شوند ونیاز به همدردی با آنان ومراقبت وحمایت از انهاراپیدامی کنند</a:t>
            </a:r>
          </a:p>
          <a:p>
            <a:pPr marL="0" indent="0" algn="r">
              <a:buNone/>
            </a:pPr>
            <a:r>
              <a:rPr lang="fa-IR" sz="2000" dirty="0" smtClean="0">
                <a:cs typeface="B Zar" panose="00000400000000000000" pitchFamily="2" charset="-78"/>
              </a:rPr>
              <a:t>*یکپارچه سازی کودکان معلول با کودکان عادی دیگر درمراکز پیش از دبستان با دخالت وراهنمایی بجا ازطرف مغلم یا کارمند مرکز، حایز اهمیت بسیار است</a:t>
            </a:r>
            <a:endParaRPr lang="fa-IR" sz="2800" dirty="0" smtClean="0">
              <a:cs typeface="B Zar" panose="00000400000000000000" pitchFamily="2" charset="-78"/>
            </a:endParaRPr>
          </a:p>
          <a:p>
            <a:pPr marL="0" indent="0" algn="r">
              <a:buNone/>
            </a:pPr>
            <a:endParaRPr lang="fa-IR" sz="2800" b="1" dirty="0" smtClean="0">
              <a:solidFill>
                <a:srgbClr val="FF0000"/>
              </a:solidFill>
              <a:cs typeface="B Zar" panose="00000400000000000000" pitchFamily="2" charset="-78"/>
            </a:endParaRPr>
          </a:p>
          <a:p>
            <a:pPr marL="0" indent="0" algn="r">
              <a:buNone/>
            </a:pPr>
            <a:endParaRPr lang="en-US" sz="2200" b="1" dirty="0">
              <a:solidFill>
                <a:srgbClr val="00B0F0"/>
              </a:solidFill>
              <a:cs typeface="B Zar" panose="00000400000000000000" pitchFamily="2" charset="-78"/>
            </a:endParaRPr>
          </a:p>
        </p:txBody>
      </p:sp>
    </p:spTree>
    <p:extLst>
      <p:ext uri="{BB962C8B-B14F-4D97-AF65-F5344CB8AC3E}">
        <p14:creationId xmlns:p14="http://schemas.microsoft.com/office/powerpoint/2010/main" val="14632138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761" y="141668"/>
            <a:ext cx="11131639" cy="6284890"/>
          </a:xfrm>
        </p:spPr>
        <p:txBody>
          <a:bodyPr/>
          <a:lstStyle/>
          <a:p>
            <a:pPr marL="0" indent="0" algn="r">
              <a:buNone/>
            </a:pPr>
            <a:r>
              <a:rPr lang="fa-IR" sz="2200" b="1" dirty="0" smtClean="0">
                <a:solidFill>
                  <a:srgbClr val="00B0F0"/>
                </a:solidFill>
                <a:cs typeface="B Zar" panose="00000400000000000000" pitchFamily="2" charset="-78"/>
              </a:rPr>
              <a:t>2-4</a:t>
            </a:r>
          </a:p>
          <a:p>
            <a:pPr marL="0" indent="0" algn="r">
              <a:buNone/>
            </a:pPr>
            <a:r>
              <a:rPr lang="fa-IR" sz="2200" b="1" dirty="0" smtClean="0">
                <a:solidFill>
                  <a:srgbClr val="FF0000"/>
                </a:solidFill>
                <a:cs typeface="B Zar" panose="00000400000000000000" pitchFamily="2" charset="-78"/>
              </a:rPr>
              <a:t>هدفهای رفتاری </a:t>
            </a:r>
            <a:r>
              <a:rPr lang="fa-IR" sz="2200" b="1" dirty="0" smtClean="0">
                <a:solidFill>
                  <a:srgbClr val="00B0F0"/>
                </a:solidFill>
                <a:cs typeface="B Zar" panose="00000400000000000000" pitchFamily="2" charset="-78"/>
              </a:rPr>
              <a:t>: </a:t>
            </a:r>
            <a:r>
              <a:rPr lang="fa-IR" sz="2200" b="1" dirty="0" smtClean="0">
                <a:solidFill>
                  <a:srgbClr val="00B0F0"/>
                </a:solidFill>
                <a:cs typeface="B Zar" panose="00000400000000000000" pitchFamily="2" charset="-78"/>
              </a:rPr>
              <a:t>باید بتوان نگرش مراقبت وحمایت نسبت به گیاهان ،حیوانات ودیگر موجودات راکسب کنند؛ به ویژه آنها باید بتوانند مقررات ساده رادرک کنند وبپذیرند </a:t>
            </a:r>
          </a:p>
          <a:p>
            <a:pPr marL="0" indent="0" algn="r">
              <a:buNone/>
            </a:pPr>
            <a:r>
              <a:rPr lang="fa-IR" sz="2200" b="1" dirty="0" smtClean="0">
                <a:solidFill>
                  <a:srgbClr val="FF0000"/>
                </a:solidFill>
                <a:cs typeface="B Zar" panose="00000400000000000000" pitchFamily="2" charset="-78"/>
              </a:rPr>
              <a:t>مقرراتی</a:t>
            </a:r>
            <a:r>
              <a:rPr lang="fa-IR" sz="2200" b="1" dirty="0" smtClean="0">
                <a:solidFill>
                  <a:srgbClr val="00B0F0"/>
                </a:solidFill>
                <a:cs typeface="B Zar" panose="00000400000000000000" pitchFamily="2" charset="-78"/>
              </a:rPr>
              <a:t> چون </a:t>
            </a:r>
            <a:r>
              <a:rPr lang="fa-IR" sz="2200" b="1" dirty="0" smtClean="0">
                <a:cs typeface="B Zar" panose="00000400000000000000" pitchFamily="2" charset="-78"/>
              </a:rPr>
              <a:t>:</a:t>
            </a:r>
            <a:endParaRPr lang="en-US" sz="2200" b="1" dirty="0" smtClean="0">
              <a:cs typeface="B Zar" panose="00000400000000000000" pitchFamily="2" charset="-78"/>
            </a:endParaRPr>
          </a:p>
          <a:p>
            <a:pPr marL="0" indent="0" algn="r">
              <a:buNone/>
            </a:pPr>
            <a:r>
              <a:rPr lang="fa-IR" sz="2000" dirty="0" smtClean="0">
                <a:cs typeface="B Zar" panose="00000400000000000000" pitchFamily="2" charset="-78"/>
              </a:rPr>
              <a:t>*برگهای ذدرختلان رانشکنند ،شاخه هارانشکنند گاهارانچینند وبه گیاهان زنده اسیب نزنند</a:t>
            </a:r>
          </a:p>
          <a:p>
            <a:pPr marL="0" indent="0" algn="r">
              <a:buNone/>
            </a:pPr>
            <a:r>
              <a:rPr lang="fa-IR" sz="2000" dirty="0" smtClean="0">
                <a:cs typeface="B Zar" panose="00000400000000000000" pitchFamily="2" charset="-78"/>
              </a:rPr>
              <a:t>*هوا  آب یازمین راالوده وکثیف نکنند</a:t>
            </a:r>
          </a:p>
          <a:p>
            <a:pPr marL="0" indent="0" algn="r">
              <a:buNone/>
            </a:pPr>
            <a:r>
              <a:rPr lang="fa-IR" sz="2000" dirty="0" smtClean="0">
                <a:cs typeface="B Zar" panose="00000400000000000000" pitchFamily="2" charset="-78"/>
              </a:rPr>
              <a:t>*به زندگی حیوانات وانسانها احترام بگذارند</a:t>
            </a:r>
          </a:p>
          <a:p>
            <a:pPr marL="0" indent="0" algn="r">
              <a:buNone/>
            </a:pPr>
            <a:r>
              <a:rPr lang="fa-IR" sz="2000" dirty="0" smtClean="0">
                <a:cs typeface="B Zar" panose="00000400000000000000" pitchFamily="2" charset="-78"/>
              </a:rPr>
              <a:t>*بیشتر از انچه نیاز دارند طلب نکنند، اسراف نکنند</a:t>
            </a:r>
          </a:p>
          <a:p>
            <a:pPr marL="0" indent="0" algn="r">
              <a:buNone/>
            </a:pPr>
            <a:r>
              <a:rPr lang="fa-IR" sz="2000" dirty="0" smtClean="0">
                <a:cs typeface="B Zar" panose="00000400000000000000" pitchFamily="2" charset="-78"/>
              </a:rPr>
              <a:t>سعی کنند با غذادادن به پرندگان وحیوانات ،کاشتن گل ودرخت ،جمع اوری زباله وغیره محیط زیست رابهبود بخشند</a:t>
            </a:r>
          </a:p>
          <a:p>
            <a:pPr marL="0" indent="0" algn="r">
              <a:buNone/>
            </a:pPr>
            <a:r>
              <a:rPr lang="fa-IR" sz="2000" b="1" dirty="0">
                <a:solidFill>
                  <a:srgbClr val="C00000"/>
                </a:solidFill>
                <a:cs typeface="B Zar" panose="00000400000000000000" pitchFamily="2" charset="-78"/>
              </a:rPr>
              <a:t>پاره ای از فعالیتهای پیشنهادی </a:t>
            </a:r>
            <a:r>
              <a:rPr lang="fa-IR" sz="2000" b="1" dirty="0" smtClean="0">
                <a:solidFill>
                  <a:srgbClr val="C00000"/>
                </a:solidFill>
                <a:cs typeface="B Zar" panose="00000400000000000000" pitchFamily="2" charset="-78"/>
              </a:rPr>
              <a:t>:</a:t>
            </a:r>
          </a:p>
          <a:p>
            <a:pPr marL="0" indent="0" algn="r">
              <a:buNone/>
            </a:pPr>
            <a:r>
              <a:rPr lang="fa-IR" sz="2000" dirty="0" smtClean="0">
                <a:cs typeface="B Zar" panose="00000400000000000000" pitchFamily="2" charset="-78"/>
              </a:rPr>
              <a:t>*چنانچه میسر باشد باغبانی گل کاری رابه عنوان یک فعالیت باکودکان انجام دهید</a:t>
            </a:r>
          </a:p>
          <a:p>
            <a:pPr marL="0" indent="0" algn="r">
              <a:buNone/>
            </a:pPr>
            <a:r>
              <a:rPr lang="fa-IR" sz="2000" dirty="0" smtClean="0">
                <a:cs typeface="B Zar" panose="00000400000000000000" pitchFamily="2" charset="-78"/>
              </a:rPr>
              <a:t>*گردش درطبیعت فعالیت مفیدی است</a:t>
            </a:r>
          </a:p>
          <a:p>
            <a:pPr marL="0" indent="0" algn="r">
              <a:buNone/>
            </a:pPr>
            <a:r>
              <a:rPr lang="fa-IR" sz="2000" dirty="0" smtClean="0">
                <a:cs typeface="B Zar" panose="00000400000000000000" pitchFamily="2" charset="-78"/>
              </a:rPr>
              <a:t>*نگهداری حیوانات دست آموز واهلی درصورت امکان مورد حمایت قرارگرفته شود</a:t>
            </a:r>
          </a:p>
          <a:p>
            <a:pPr marL="0" indent="0" algn="r">
              <a:buNone/>
            </a:pPr>
            <a:r>
              <a:rPr lang="fa-IR" sz="2000" dirty="0" smtClean="0">
                <a:cs typeface="B Zar" panose="00000400000000000000" pitchFamily="2" charset="-78"/>
              </a:rPr>
              <a:t>*فعالیت کلاسی چون جمع اوری زباله اززمین وانداختن درسطل آشغال رابه طور منظم به کودکان کمک می کند تااهمیت فضای تمیز رادرک کنند</a:t>
            </a:r>
          </a:p>
          <a:p>
            <a:pPr marL="0" indent="0" algn="r">
              <a:buNone/>
            </a:pPr>
            <a:r>
              <a:rPr lang="fa-IR" sz="2000" dirty="0" smtClean="0">
                <a:cs typeface="B Zar" panose="00000400000000000000" pitchFamily="2" charset="-78"/>
              </a:rPr>
              <a:t>*قصه وداستان ، اشعار وفعالیت نمایشی درباره محیط زیت وبحث درباره ان مفیداست</a:t>
            </a:r>
          </a:p>
          <a:p>
            <a:pPr marL="0" indent="0" algn="r">
              <a:buNone/>
            </a:pPr>
            <a:r>
              <a:rPr lang="fa-IR" sz="2000" dirty="0" smtClean="0">
                <a:cs typeface="B Zar" panose="00000400000000000000" pitchFamily="2" charset="-78"/>
              </a:rPr>
              <a:t>*معلم از موقعیتهای اتفاقی مانند زمانی که کودک سنگی رابه طرف پرنده پرتاب می کند استفاده کند وبه هنگام گفتگوهای آزاد مورد بحث قراردهد</a:t>
            </a:r>
            <a:endParaRPr lang="fa-IR" sz="2000" dirty="0">
              <a:cs typeface="B Zar" panose="00000400000000000000" pitchFamily="2" charset="-78"/>
            </a:endParaRPr>
          </a:p>
          <a:p>
            <a:pPr marL="0" indent="0" algn="r">
              <a:buNone/>
            </a:pPr>
            <a:endParaRPr lang="fa-IR" sz="2000" dirty="0" smtClean="0">
              <a:cs typeface="B Zar" panose="00000400000000000000" pitchFamily="2" charset="-78"/>
            </a:endParaRPr>
          </a:p>
          <a:p>
            <a:pPr marL="0" indent="0" algn="r">
              <a:buNone/>
            </a:pPr>
            <a:r>
              <a:rPr lang="fa-IR" sz="2200" dirty="0" smtClean="0">
                <a:cs typeface="B Zar" panose="00000400000000000000" pitchFamily="2" charset="-78"/>
              </a:rPr>
              <a:t> </a:t>
            </a:r>
            <a:endParaRPr lang="en-US" sz="2200" dirty="0">
              <a:cs typeface="B Zar" panose="00000400000000000000" pitchFamily="2" charset="-78"/>
            </a:endParaRPr>
          </a:p>
        </p:txBody>
      </p:sp>
    </p:spTree>
    <p:extLst>
      <p:ext uri="{BB962C8B-B14F-4D97-AF65-F5344CB8AC3E}">
        <p14:creationId xmlns:p14="http://schemas.microsoft.com/office/powerpoint/2010/main" val="3104126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358" y="1935052"/>
            <a:ext cx="10972800" cy="4525963"/>
          </a:xfrm>
        </p:spPr>
        <p:txBody>
          <a:bodyPr/>
          <a:lstStyle/>
          <a:p>
            <a:pPr marL="0" indent="0" algn="ctr">
              <a:buNone/>
            </a:pPr>
            <a:r>
              <a:rPr lang="fa-IR" sz="4400" dirty="0" smtClean="0">
                <a:solidFill>
                  <a:srgbClr val="0070C0"/>
                </a:solidFill>
                <a:cs typeface="B Titr" panose="00000700000000000000" pitchFamily="2" charset="-78"/>
              </a:rPr>
              <a:t>موفق باشید</a:t>
            </a:r>
            <a:endParaRPr lang="en-US" sz="4400" dirty="0">
              <a:solidFill>
                <a:srgbClr val="0070C0"/>
              </a:solidFill>
              <a:cs typeface="B Titr" panose="00000700000000000000" pitchFamily="2" charset="-78"/>
            </a:endParaRPr>
          </a:p>
        </p:txBody>
      </p:sp>
    </p:spTree>
    <p:extLst>
      <p:ext uri="{BB962C8B-B14F-4D97-AF65-F5344CB8AC3E}">
        <p14:creationId xmlns:p14="http://schemas.microsoft.com/office/powerpoint/2010/main" val="199835421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43189"/>
            <a:ext cx="10515600" cy="5133774"/>
          </a:xfrm>
        </p:spPr>
        <p:txBody>
          <a:bodyPr>
            <a:noAutofit/>
          </a:bodyPr>
          <a:lstStyle/>
          <a:p>
            <a:pPr marL="0" indent="0" algn="r">
              <a:buNone/>
            </a:pPr>
            <a:r>
              <a:rPr lang="fa-IR" sz="2200" dirty="0" smtClean="0">
                <a:cs typeface="B Zar" panose="00000400000000000000" pitchFamily="2" charset="-78"/>
              </a:rPr>
              <a:t>کودکان درمراحل اولیه کودکی:</a:t>
            </a:r>
          </a:p>
          <a:p>
            <a:pPr marL="0" indent="0" algn="r">
              <a:buNone/>
            </a:pPr>
            <a:r>
              <a:rPr lang="fa-IR" sz="2200" dirty="0" smtClean="0">
                <a:cs typeface="B Zar" panose="00000400000000000000" pitchFamily="2" charset="-78"/>
              </a:rPr>
              <a:t>* یاد میگیرند که به طرق خاصی رفتارکنند این رفتارها تاحدودزیادی ازطریق مشاهده وتقلید کردن ویا به علت پاداش وتشویق مداوم برای رفتاری خاص می باشد</a:t>
            </a:r>
          </a:p>
          <a:p>
            <a:pPr marL="0" indent="0" algn="r">
              <a:buNone/>
            </a:pPr>
            <a:r>
              <a:rPr lang="fa-IR" sz="2200" dirty="0" smtClean="0">
                <a:cs typeface="B Zar" panose="00000400000000000000" pitchFamily="2" charset="-78"/>
              </a:rPr>
              <a:t>*درسطحی است که سرشار از انرژی است وخواستار آن است هر چز دیگری راامتحان کند واگربه مقصود نرسد به بدخلقی کشیده می شود بنابراین کودک نیاز دارد که برای هدایت انرژی خود وانجام فعالیتهای قابل قبول مورد حمایت وکمک دیگران قرارگیرد</a:t>
            </a:r>
          </a:p>
          <a:p>
            <a:pPr marL="0" indent="0" algn="r">
              <a:buNone/>
            </a:pPr>
            <a:r>
              <a:rPr lang="fa-IR" sz="2200" dirty="0" smtClean="0">
                <a:cs typeface="B Zar" panose="00000400000000000000" pitchFamily="2" charset="-78"/>
              </a:rPr>
              <a:t>*کودک نیاز مبرمی به ارتباط فردبه فرد با بزرگترها دارد</a:t>
            </a:r>
          </a:p>
          <a:p>
            <a:pPr marL="0" indent="0" algn="r">
              <a:buNone/>
            </a:pPr>
            <a:r>
              <a:rPr lang="fa-IR" sz="2200" dirty="0" smtClean="0">
                <a:cs typeface="B Zar" panose="00000400000000000000" pitchFamily="2" charset="-78"/>
              </a:rPr>
              <a:t>*الگوی بازی کودکانه نشانه تغییر رشدی آنهاست</a:t>
            </a:r>
          </a:p>
          <a:p>
            <a:pPr marL="0" indent="0" algn="r">
              <a:buNone/>
            </a:pPr>
            <a:r>
              <a:rPr lang="fa-IR" sz="2200" dirty="0" smtClean="0">
                <a:cs typeface="B Zar" panose="00000400000000000000" pitchFamily="2" charset="-78"/>
              </a:rPr>
              <a:t>*درک کودک از جنسیت نیز رشد می کند</a:t>
            </a:r>
          </a:p>
          <a:p>
            <a:pPr marL="0" indent="0" algn="r">
              <a:buNone/>
            </a:pPr>
            <a:r>
              <a:rPr lang="fa-IR" sz="2200" dirty="0" smtClean="0">
                <a:cs typeface="B Zar" panose="00000400000000000000" pitchFamily="2" charset="-78"/>
              </a:rPr>
              <a:t>*اگر کودکان محطی ایمن ومحبت امیز وگرم درخانه نداشته باشند غالبا بی نظمیهای رفتاری در آنها شکل می گیرد</a:t>
            </a:r>
          </a:p>
          <a:p>
            <a:pPr marL="0" indent="0" algn="r">
              <a:buNone/>
            </a:pPr>
            <a:r>
              <a:rPr lang="fa-IR" sz="2200" dirty="0" smtClean="0">
                <a:solidFill>
                  <a:srgbClr val="0070C0"/>
                </a:solidFill>
                <a:cs typeface="B Zar" panose="00000400000000000000" pitchFamily="2" charset="-78"/>
              </a:rPr>
              <a:t>به همین دلیل یک معلم ویا مربی درسطح پیش ازدبستان باید بامحیط خانوادگی هرکودک تحت نظر خود اشنا شود وتماسهای منظم ونزدیکی با والدین کودکان برقرار سازد </a:t>
            </a:r>
          </a:p>
        </p:txBody>
      </p:sp>
    </p:spTree>
    <p:extLst>
      <p:ext uri="{BB962C8B-B14F-4D97-AF65-F5344CB8AC3E}">
        <p14:creationId xmlns:p14="http://schemas.microsoft.com/office/powerpoint/2010/main" val="29052553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00" y="274638"/>
            <a:ext cx="10882649" cy="446579"/>
          </a:xfrm>
        </p:spPr>
        <p:txBody>
          <a:bodyPr/>
          <a:lstStyle/>
          <a:p>
            <a:pPr algn="ctr"/>
            <a:r>
              <a:rPr lang="fa-IR" sz="2800" dirty="0" smtClean="0">
                <a:cs typeface="B Titr" panose="00000700000000000000" pitchFamily="2" charset="-78"/>
              </a:rPr>
              <a:t>نقش معلم</a:t>
            </a:r>
            <a:endParaRPr lang="en-US" sz="2800" dirty="0">
              <a:cs typeface="B Titr" panose="00000700000000000000" pitchFamily="2" charset="-78"/>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508557919"/>
              </p:ext>
            </p:extLst>
          </p:nvPr>
        </p:nvGraphicFramePr>
        <p:xfrm>
          <a:off x="1532586" y="837129"/>
          <a:ext cx="10049813" cy="5929655"/>
        </p:xfrm>
        <a:graphic>
          <a:graphicData uri="http://schemas.openxmlformats.org/drawingml/2006/table">
            <a:tbl>
              <a:tblPr firstRow="1" bandRow="1">
                <a:tableStyleId>{21E4AEA4-8DFA-4A89-87EB-49C32662AFE0}</a:tableStyleId>
              </a:tblPr>
              <a:tblGrid>
                <a:gridCol w="4575779"/>
                <a:gridCol w="5474034"/>
              </a:tblGrid>
              <a:tr h="391926">
                <a:tc>
                  <a:txBody>
                    <a:bodyPr/>
                    <a:lstStyle/>
                    <a:p>
                      <a:pPr algn="ctr"/>
                      <a:r>
                        <a:rPr lang="fa-IR" sz="2000" dirty="0" smtClean="0">
                          <a:cs typeface="B Zar" panose="00000400000000000000" pitchFamily="2" charset="-78"/>
                        </a:rPr>
                        <a:t>نبایدها</a:t>
                      </a:r>
                      <a:endParaRPr lang="en-US" sz="2000" dirty="0">
                        <a:cs typeface="B Zar" panose="00000400000000000000" pitchFamily="2" charset="-78"/>
                      </a:endParaRPr>
                    </a:p>
                  </a:txBody>
                  <a:tcPr/>
                </a:tc>
                <a:tc>
                  <a:txBody>
                    <a:bodyPr/>
                    <a:lstStyle/>
                    <a:p>
                      <a:pPr algn="ctr"/>
                      <a:r>
                        <a:rPr lang="fa-IR" sz="2000" dirty="0" smtClean="0">
                          <a:solidFill>
                            <a:schemeClr val="bg1"/>
                          </a:solidFill>
                          <a:cs typeface="B Zar" panose="00000400000000000000" pitchFamily="2" charset="-78"/>
                        </a:rPr>
                        <a:t>بایدها</a:t>
                      </a:r>
                      <a:endParaRPr lang="en-US" sz="2000" dirty="0">
                        <a:solidFill>
                          <a:schemeClr val="bg1"/>
                        </a:solidFill>
                        <a:cs typeface="B Zar" panose="00000400000000000000" pitchFamily="2" charset="-78"/>
                      </a:endParaRPr>
                    </a:p>
                  </a:txBody>
                  <a:tcPr/>
                </a:tc>
              </a:tr>
              <a:tr h="904444">
                <a:tc>
                  <a:txBody>
                    <a:bodyPr/>
                    <a:lstStyle/>
                    <a:p>
                      <a:pPr algn="r"/>
                      <a:r>
                        <a:rPr lang="fa-IR" sz="1800" dirty="0" smtClean="0">
                          <a:cs typeface="B Zar" panose="00000400000000000000" pitchFamily="2" charset="-78"/>
                        </a:rPr>
                        <a:t>نباید کودکان رابایکدیگر مقایسه کنید وهرکودک اساسامنحصر به فرد است وبرلاین منوال باید مورد رفتار قرارگیرد</a:t>
                      </a:r>
                      <a:endParaRPr lang="en-US" sz="1800" dirty="0">
                        <a:cs typeface="B Zar" panose="00000400000000000000" pitchFamily="2" charset="-78"/>
                      </a:endParaRPr>
                    </a:p>
                  </a:txBody>
                  <a:tcPr/>
                </a:tc>
                <a:tc>
                  <a:txBody>
                    <a:bodyPr/>
                    <a:lstStyle/>
                    <a:p>
                      <a:pPr algn="r"/>
                      <a:r>
                        <a:rPr lang="fa-IR" sz="1800" dirty="0" smtClean="0">
                          <a:cs typeface="B Zar" panose="00000400000000000000" pitchFamily="2" charset="-78"/>
                        </a:rPr>
                        <a:t>اطمینان داشته باشد که هرکودک مورد توجه شما قرار میگیرد</a:t>
                      </a:r>
                      <a:endParaRPr lang="en-US" sz="1800" dirty="0">
                        <a:cs typeface="B Zar" panose="00000400000000000000" pitchFamily="2" charset="-78"/>
                      </a:endParaRPr>
                    </a:p>
                  </a:txBody>
                  <a:tcPr/>
                </a:tc>
              </a:tr>
              <a:tr h="633111">
                <a:tc>
                  <a:txBody>
                    <a:bodyPr/>
                    <a:lstStyle/>
                    <a:p>
                      <a:pPr algn="r"/>
                      <a:r>
                        <a:rPr lang="fa-IR" sz="1800" dirty="0" smtClean="0">
                          <a:cs typeface="B Zar" panose="00000400000000000000" pitchFamily="2" charset="-78"/>
                        </a:rPr>
                        <a:t>نباید کودک رامورد سرزنش ویا تحقیر رار دهید این کار حس حقارت آنان ایجادمی کند</a:t>
                      </a:r>
                      <a:endParaRPr lang="en-US" sz="1800" dirty="0">
                        <a:cs typeface="B Zar" panose="00000400000000000000" pitchFamily="2" charset="-78"/>
                      </a:endParaRPr>
                    </a:p>
                  </a:txBody>
                  <a:tcPr/>
                </a:tc>
                <a:tc>
                  <a:txBody>
                    <a:bodyPr/>
                    <a:lstStyle/>
                    <a:p>
                      <a:pPr algn="r"/>
                      <a:r>
                        <a:rPr lang="fa-IR" sz="1800" dirty="0" smtClean="0">
                          <a:cs typeface="B Zar" panose="00000400000000000000" pitchFamily="2" charset="-78"/>
                        </a:rPr>
                        <a:t>هرکودک رابانا خودش صدابزنید این کار به کودک احساس مثبت خودارزشی راخواهدداد</a:t>
                      </a:r>
                    </a:p>
                  </a:txBody>
                  <a:tcPr/>
                </a:tc>
              </a:tr>
              <a:tr h="633111">
                <a:tc>
                  <a:txBody>
                    <a:bodyPr/>
                    <a:lstStyle/>
                    <a:p>
                      <a:pPr algn="r"/>
                      <a:r>
                        <a:rPr lang="fa-IR" sz="1800" dirty="0" smtClean="0">
                          <a:cs typeface="B Zar" panose="00000400000000000000" pitchFamily="2" charset="-78"/>
                        </a:rPr>
                        <a:t>نباید کودکان راکتک بزنیدویا مورد سوء استفاده قرار دهیدآنهابدین</a:t>
                      </a:r>
                      <a:r>
                        <a:rPr lang="fa-IR" sz="1800" baseline="0" dirty="0" smtClean="0">
                          <a:cs typeface="B Zar" panose="00000400000000000000" pitchFamily="2" charset="-78"/>
                        </a:rPr>
                        <a:t> طریق رفتار شماراتقلید خواهند کرد</a:t>
                      </a:r>
                      <a:endParaRPr lang="en-US" sz="1800" dirty="0">
                        <a:cs typeface="B Zar" panose="00000400000000000000" pitchFamily="2" charset="-78"/>
                      </a:endParaRPr>
                    </a:p>
                  </a:txBody>
                  <a:tcPr/>
                </a:tc>
                <a:tc>
                  <a:txBody>
                    <a:bodyPr/>
                    <a:lstStyle/>
                    <a:p>
                      <a:pPr algn="r"/>
                      <a:r>
                        <a:rPr lang="fa-IR" sz="1800" dirty="0" smtClean="0">
                          <a:cs typeface="B Zar" panose="00000400000000000000" pitchFamily="2" charset="-78"/>
                        </a:rPr>
                        <a:t>کودکان رابدون هیچ گونه تردیدی مورد</a:t>
                      </a:r>
                      <a:r>
                        <a:rPr lang="fa-IR" sz="1800" baseline="0" dirty="0" smtClean="0">
                          <a:cs typeface="B Zar" panose="00000400000000000000" pitchFamily="2" charset="-78"/>
                        </a:rPr>
                        <a:t> تشویق ودلگرمی قراردهید هر کودک نیازدارد که موفقیت راتجربه کند</a:t>
                      </a:r>
                      <a:endParaRPr lang="en-US" sz="1800" dirty="0">
                        <a:cs typeface="B Zar" panose="00000400000000000000" pitchFamily="2" charset="-78"/>
                      </a:endParaRPr>
                    </a:p>
                  </a:txBody>
                  <a:tcPr/>
                </a:tc>
              </a:tr>
              <a:tr h="584944">
                <a:tc>
                  <a:txBody>
                    <a:bodyPr/>
                    <a:lstStyle/>
                    <a:p>
                      <a:pPr algn="r"/>
                      <a:r>
                        <a:rPr lang="fa-IR" sz="1800" dirty="0" smtClean="0">
                          <a:cs typeface="B Zar" panose="00000400000000000000" pitchFamily="2" charset="-78"/>
                        </a:rPr>
                        <a:t>نباید تفاوتهای رفتاری دختران وپسران راتشویق کنید</a:t>
                      </a:r>
                      <a:endParaRPr lang="en-US" sz="1800" dirty="0">
                        <a:cs typeface="B Zar" panose="00000400000000000000" pitchFamily="2" charset="-78"/>
                      </a:endParaRPr>
                    </a:p>
                  </a:txBody>
                  <a:tcPr/>
                </a:tc>
                <a:tc>
                  <a:txBody>
                    <a:bodyPr/>
                    <a:lstStyle/>
                    <a:p>
                      <a:pPr algn="r"/>
                      <a:r>
                        <a:rPr lang="fa-IR" sz="1800" dirty="0" smtClean="0">
                          <a:cs typeface="B Zar" panose="00000400000000000000" pitchFamily="2" charset="-78"/>
                        </a:rPr>
                        <a:t>سعی کنید</a:t>
                      </a:r>
                      <a:r>
                        <a:rPr lang="fa-IR" sz="1800" baseline="0" dirty="0" smtClean="0">
                          <a:cs typeface="B Zar" panose="00000400000000000000" pitchFamily="2" charset="-78"/>
                        </a:rPr>
                        <a:t> تواناییها ونقاط قوت هرکودک رابه طورمشخص نشان دهید</a:t>
                      </a:r>
                      <a:endParaRPr lang="en-US" sz="1800" dirty="0">
                        <a:cs typeface="B Zar" panose="00000400000000000000" pitchFamily="2" charset="-78"/>
                      </a:endParaRPr>
                    </a:p>
                  </a:txBody>
                  <a:tcPr/>
                </a:tc>
              </a:tr>
              <a:tr h="839267">
                <a:tc>
                  <a:txBody>
                    <a:bodyPr/>
                    <a:lstStyle/>
                    <a:p>
                      <a:pPr algn="r"/>
                      <a:endParaRPr lang="en-US" sz="1800">
                        <a:cs typeface="B Zar" panose="00000400000000000000" pitchFamily="2" charset="-78"/>
                      </a:endParaRPr>
                    </a:p>
                  </a:txBody>
                  <a:tcPr/>
                </a:tc>
                <a:tc>
                  <a:txBody>
                    <a:bodyPr/>
                    <a:lstStyle/>
                    <a:p>
                      <a:pPr algn="r"/>
                      <a:r>
                        <a:rPr lang="fa-IR" sz="1800" dirty="0" smtClean="0">
                          <a:solidFill>
                            <a:schemeClr val="tx1"/>
                          </a:solidFill>
                          <a:cs typeface="B Zar" panose="00000400000000000000" pitchFamily="2" charset="-78"/>
                        </a:rPr>
                        <a:t>درمورد احساسات هرکودک پذیرش کلامی داشته باشید وهرکودک راتشویق کنید تااحساسات وعواطف خودرابه روش قابل قبول اجتماعی بیان کند</a:t>
                      </a:r>
                      <a:endParaRPr lang="en-US" sz="1800" dirty="0">
                        <a:solidFill>
                          <a:schemeClr val="tx1"/>
                        </a:solidFill>
                        <a:cs typeface="B Zar" panose="00000400000000000000" pitchFamily="2" charset="-78"/>
                      </a:endParaRPr>
                    </a:p>
                  </a:txBody>
                  <a:tcPr/>
                </a:tc>
              </a:tr>
              <a:tr h="839267">
                <a:tc>
                  <a:txBody>
                    <a:bodyPr/>
                    <a:lstStyle/>
                    <a:p>
                      <a:pPr algn="r"/>
                      <a:endParaRPr lang="en-US" sz="1800" dirty="0">
                        <a:cs typeface="B Zar" panose="00000400000000000000" pitchFamily="2" charset="-78"/>
                      </a:endParaRPr>
                    </a:p>
                  </a:txBody>
                  <a:tcPr/>
                </a:tc>
                <a:tc>
                  <a:txBody>
                    <a:bodyPr/>
                    <a:lstStyle/>
                    <a:p>
                      <a:pPr algn="r"/>
                      <a:r>
                        <a:rPr lang="fa-IR" sz="1800" dirty="0" smtClean="0">
                          <a:cs typeface="B Zar" panose="00000400000000000000" pitchFamily="2" charset="-78"/>
                        </a:rPr>
                        <a:t>برای کودکان فرصتهایی فراهم آورید تاعواطف خودراازطریق نمایشهای خلاق،نقش</a:t>
                      </a:r>
                      <a:r>
                        <a:rPr lang="fa-IR" sz="1800" baseline="0" dirty="0" smtClean="0">
                          <a:cs typeface="B Zar" panose="00000400000000000000" pitchFamily="2" charset="-78"/>
                        </a:rPr>
                        <a:t> آفرینی ،موسیقی وحرکات وفعالیتهای خلاق بروزدهد</a:t>
                      </a:r>
                      <a:endParaRPr lang="en-US" sz="1800" dirty="0">
                        <a:cs typeface="B Zar" panose="00000400000000000000" pitchFamily="2" charset="-78"/>
                      </a:endParaRPr>
                    </a:p>
                  </a:txBody>
                  <a:tcPr/>
                </a:tc>
              </a:tr>
              <a:tr h="391926">
                <a:tc>
                  <a:txBody>
                    <a:bodyPr/>
                    <a:lstStyle/>
                    <a:p>
                      <a:pPr algn="r"/>
                      <a:endParaRPr lang="en-US" sz="1800">
                        <a:cs typeface="B Zar" panose="00000400000000000000" pitchFamily="2" charset="-78"/>
                      </a:endParaRPr>
                    </a:p>
                  </a:txBody>
                  <a:tcPr/>
                </a:tc>
                <a:tc>
                  <a:txBody>
                    <a:bodyPr/>
                    <a:lstStyle/>
                    <a:p>
                      <a:pPr algn="r"/>
                      <a:r>
                        <a:rPr lang="fa-IR" sz="1800" dirty="0" smtClean="0">
                          <a:cs typeface="B Zar" panose="00000400000000000000" pitchFamily="2" charset="-78"/>
                        </a:rPr>
                        <a:t>درپذیرش وعدم پذیرش رفتار هر کودک ثابت قدم باشید</a:t>
                      </a:r>
                      <a:endParaRPr lang="en-US" sz="1800" dirty="0">
                        <a:cs typeface="B Zar" panose="00000400000000000000" pitchFamily="2" charset="-78"/>
                      </a:endParaRPr>
                    </a:p>
                  </a:txBody>
                  <a:tcPr/>
                </a:tc>
              </a:tr>
              <a:tr h="693407">
                <a:tc>
                  <a:txBody>
                    <a:bodyPr/>
                    <a:lstStyle/>
                    <a:p>
                      <a:pPr algn="r"/>
                      <a:endParaRPr lang="en-US" sz="1800">
                        <a:cs typeface="B Zar" panose="00000400000000000000" pitchFamily="2" charset="-78"/>
                      </a:endParaRPr>
                    </a:p>
                  </a:txBody>
                  <a:tcPr/>
                </a:tc>
                <a:tc>
                  <a:txBody>
                    <a:bodyPr/>
                    <a:lstStyle/>
                    <a:p>
                      <a:pPr algn="r"/>
                      <a:r>
                        <a:rPr lang="fa-IR" sz="1800" dirty="0" smtClean="0">
                          <a:cs typeface="B Zar" panose="00000400000000000000" pitchFamily="2" charset="-78"/>
                        </a:rPr>
                        <a:t>همه کودکان رابه یک چشم بنگرید وتنها فرد خاصی راموردتوجه قرارندهید</a:t>
                      </a:r>
                      <a:endParaRPr lang="en-US" sz="1800" dirty="0">
                        <a:cs typeface="B Zar" panose="00000400000000000000" pitchFamily="2" charset="-78"/>
                      </a:endParaRPr>
                    </a:p>
                  </a:txBody>
                  <a:tcPr/>
                </a:tc>
              </a:tr>
            </a:tbl>
          </a:graphicData>
        </a:graphic>
      </p:graphicFrame>
    </p:spTree>
    <p:extLst>
      <p:ext uri="{BB962C8B-B14F-4D97-AF65-F5344CB8AC3E}">
        <p14:creationId xmlns:p14="http://schemas.microsoft.com/office/powerpoint/2010/main" val="41690596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2489"/>
          </a:xfrm>
        </p:spPr>
        <p:txBody>
          <a:bodyPr/>
          <a:lstStyle/>
          <a:p>
            <a:pPr algn="r"/>
            <a:r>
              <a:rPr lang="fa-IR" sz="2000" dirty="0" smtClean="0">
                <a:cs typeface="B Titr" panose="00000700000000000000" pitchFamily="2" charset="-78"/>
              </a:rPr>
              <a:t>سطوح اساسی ومهمی که به توجه نیاز دارند</a:t>
            </a:r>
            <a:endParaRPr lang="en-US" sz="2000" dirty="0">
              <a:cs typeface="B Titr" panose="00000700000000000000" pitchFamily="2" charset="-78"/>
            </a:endParaRPr>
          </a:p>
        </p:txBody>
      </p:sp>
      <p:sp>
        <p:nvSpPr>
          <p:cNvPr id="3" name="Content Placeholder 2"/>
          <p:cNvSpPr>
            <a:spLocks noGrp="1"/>
          </p:cNvSpPr>
          <p:nvPr>
            <p:ph idx="1"/>
          </p:nvPr>
        </p:nvSpPr>
        <p:spPr>
          <a:xfrm>
            <a:off x="609600" y="708338"/>
            <a:ext cx="10972800" cy="5859887"/>
          </a:xfrm>
        </p:spPr>
        <p:txBody>
          <a:bodyPr/>
          <a:lstStyle/>
          <a:p>
            <a:pPr marL="0" indent="0" algn="r">
              <a:buNone/>
            </a:pPr>
            <a:r>
              <a:rPr lang="fa-IR" sz="1600" b="1" dirty="0" smtClean="0">
                <a:cs typeface="B Zar" panose="00000400000000000000" pitchFamily="2" charset="-78"/>
              </a:rPr>
              <a:t>1-دررابطه باخود</a:t>
            </a:r>
          </a:p>
          <a:p>
            <a:pPr marL="0" indent="0" algn="r">
              <a:buNone/>
            </a:pPr>
            <a:r>
              <a:rPr lang="fa-IR" sz="1600" dirty="0" smtClean="0">
                <a:cs typeface="B Zar" panose="00000400000000000000" pitchFamily="2" charset="-78"/>
              </a:rPr>
              <a:t>*سازگاری بامرکز آموزش وپرورش پیش از دبستان یامهدکودک</a:t>
            </a:r>
          </a:p>
          <a:p>
            <a:pPr marL="0" indent="0" algn="r">
              <a:buNone/>
            </a:pPr>
            <a:r>
              <a:rPr lang="fa-IR" sz="1600" dirty="0" smtClean="0">
                <a:cs typeface="B Zar" panose="00000400000000000000" pitchFamily="2" charset="-78"/>
              </a:rPr>
              <a:t>*پرورش احساس خوشحالی ورضایت ازشرکت در برنامه های پیش ازدبستان</a:t>
            </a:r>
          </a:p>
          <a:p>
            <a:pPr marL="0" indent="0" algn="r">
              <a:buNone/>
            </a:pPr>
            <a:r>
              <a:rPr lang="fa-IR" sz="1600" dirty="0" smtClean="0">
                <a:cs typeface="B Zar" panose="00000400000000000000" pitchFamily="2" charset="-78"/>
              </a:rPr>
              <a:t>*پرورش خودپنداری مثبت</a:t>
            </a:r>
          </a:p>
          <a:p>
            <a:pPr marL="0" indent="0" algn="r">
              <a:buNone/>
            </a:pPr>
            <a:r>
              <a:rPr lang="fa-IR" sz="1600" dirty="0" smtClean="0">
                <a:cs typeface="B Zar" panose="00000400000000000000" pitchFamily="2" charset="-78"/>
              </a:rPr>
              <a:t>*پرورش عادات شخصی مناسب</a:t>
            </a:r>
          </a:p>
          <a:p>
            <a:pPr marL="0" indent="0" algn="r">
              <a:buNone/>
            </a:pPr>
            <a:r>
              <a:rPr lang="fa-IR" sz="1600" dirty="0" smtClean="0">
                <a:cs typeface="B Zar" panose="00000400000000000000" pitchFamily="2" charset="-78"/>
              </a:rPr>
              <a:t>*رشد کیفیتهایی چون ابتکار ، استقلال واعتمادبه نفس</a:t>
            </a:r>
          </a:p>
          <a:p>
            <a:pPr marL="0" indent="0" algn="r">
              <a:buNone/>
            </a:pPr>
            <a:r>
              <a:rPr lang="fa-IR" sz="1600" dirty="0" smtClean="0">
                <a:cs typeface="B Zar" panose="00000400000000000000" pitchFamily="2" charset="-78"/>
              </a:rPr>
              <a:t>*پرورش توانایی شناسا وکنترل عواطف وبیان آانها به راههای قابل قبول اجتماعی</a:t>
            </a:r>
          </a:p>
          <a:p>
            <a:pPr marL="0" indent="0" algn="r">
              <a:buNone/>
            </a:pPr>
            <a:r>
              <a:rPr lang="fa-IR" sz="1600" b="1" dirty="0" smtClean="0">
                <a:cs typeface="B Zar" panose="00000400000000000000" pitchFamily="2" charset="-78"/>
              </a:rPr>
              <a:t>2-دررابطه با کودکان دیگر</a:t>
            </a:r>
          </a:p>
          <a:p>
            <a:pPr marL="0" indent="0" algn="r">
              <a:buNone/>
            </a:pPr>
            <a:r>
              <a:rPr lang="fa-IR" sz="1600" dirty="0" smtClean="0">
                <a:cs typeface="B Zar" panose="00000400000000000000" pitchFamily="2" charset="-78"/>
              </a:rPr>
              <a:t>*رشد توانایی احترام به احساسات وحقوق کودکان دیگر</a:t>
            </a:r>
          </a:p>
          <a:p>
            <a:pPr marL="0" indent="0" algn="r">
              <a:buNone/>
            </a:pPr>
            <a:r>
              <a:rPr lang="fa-IR" sz="1600" dirty="0" smtClean="0">
                <a:cs typeface="B Zar" panose="00000400000000000000" pitchFamily="2" charset="-78"/>
              </a:rPr>
              <a:t>*توانا گوش دادن به دیگران وتبادل نظر با آنها</a:t>
            </a:r>
          </a:p>
          <a:p>
            <a:pPr marL="0" indent="0" algn="r">
              <a:buNone/>
            </a:pPr>
            <a:r>
              <a:rPr lang="fa-IR" sz="1600" dirty="0" smtClean="0">
                <a:cs typeface="B Zar" panose="00000400000000000000" pitchFamily="2" charset="-78"/>
              </a:rPr>
              <a:t>*توانا شراکت وهمکاری بادیگران</a:t>
            </a:r>
          </a:p>
          <a:p>
            <a:pPr marL="0" indent="0" algn="r">
              <a:buNone/>
            </a:pPr>
            <a:r>
              <a:rPr lang="fa-IR" sz="1600" dirty="0" smtClean="0">
                <a:cs typeface="B Zar" panose="00000400000000000000" pitchFamily="2" charset="-78"/>
              </a:rPr>
              <a:t>*توانایی انتظارکشیدن برای نوبت خود(منتظر نوبت شدن)</a:t>
            </a:r>
          </a:p>
          <a:p>
            <a:pPr marL="0" indent="0" algn="r">
              <a:buNone/>
            </a:pPr>
            <a:r>
              <a:rPr lang="fa-IR" sz="1600" dirty="0" smtClean="0">
                <a:cs typeface="B Zar" panose="00000400000000000000" pitchFamily="2" charset="-78"/>
              </a:rPr>
              <a:t>رشداعتماد به منظور شرکت درفعالتهای گروهی</a:t>
            </a:r>
          </a:p>
          <a:p>
            <a:pPr marL="0" indent="0" algn="r">
              <a:buNone/>
            </a:pPr>
            <a:r>
              <a:rPr lang="fa-IR" sz="1600" b="1" dirty="0" smtClean="0">
                <a:cs typeface="B Zar" panose="00000400000000000000" pitchFamily="2" charset="-78"/>
              </a:rPr>
              <a:t>3-دررابطه بابزرگترها</a:t>
            </a:r>
          </a:p>
          <a:p>
            <a:pPr marL="0" indent="0" algn="r">
              <a:buNone/>
            </a:pPr>
            <a:r>
              <a:rPr lang="fa-IR" sz="1600" dirty="0" smtClean="0">
                <a:cs typeface="B Zar" panose="00000400000000000000" pitchFamily="2" charset="-78"/>
              </a:rPr>
              <a:t>*رشد توانایی گوش دادن به بزرگترها وپیروی از دستورالعمل ها وفرمانها، همکاری با آنها واستفاده ازآنها به عنوان دوست،راهنم ومنبع اطلاعاتی</a:t>
            </a:r>
          </a:p>
          <a:p>
            <a:pPr marL="0" indent="0" algn="r">
              <a:buNone/>
            </a:pPr>
            <a:r>
              <a:rPr lang="fa-IR" sz="1600" dirty="0" smtClean="0">
                <a:cs typeface="B Zar" panose="00000400000000000000" pitchFamily="2" charset="-78"/>
              </a:rPr>
              <a:t>*رشدتوانای کنترل رفتارخودبه جای کنترل شدن به وسیله بزرگترها</a:t>
            </a:r>
          </a:p>
          <a:p>
            <a:pPr marL="0" indent="0" algn="r">
              <a:buNone/>
            </a:pPr>
            <a:r>
              <a:rPr lang="fa-IR" sz="1600" dirty="0" smtClean="0">
                <a:cs typeface="B Zar" panose="00000400000000000000" pitchFamily="2" charset="-78"/>
              </a:rPr>
              <a:t>*رشدتوانایی سازش باموقعیتها ازطریق کاهش وابستگی به بزرگترها در مرحله رشدخود</a:t>
            </a:r>
          </a:p>
          <a:p>
            <a:pPr marL="0" indent="0" algn="r">
              <a:buNone/>
            </a:pPr>
            <a:r>
              <a:rPr lang="fa-IR" sz="1600" b="1" dirty="0" smtClean="0">
                <a:cs typeface="B Zar" panose="00000400000000000000" pitchFamily="2" charset="-78"/>
              </a:rPr>
              <a:t>4-دررابطه بامحیط</a:t>
            </a:r>
          </a:p>
          <a:p>
            <a:pPr marL="0" indent="0" algn="r">
              <a:buNone/>
            </a:pPr>
            <a:r>
              <a:rPr lang="fa-IR" sz="1600" dirty="0" smtClean="0">
                <a:cs typeface="B Zar" panose="00000400000000000000" pitchFamily="2" charset="-78"/>
              </a:rPr>
              <a:t>*پرورش حس همدردی ، نوع دوستی ف احترام به بزرگترها ومرابت ازافراد ناتوان ونیازمند</a:t>
            </a:r>
          </a:p>
          <a:p>
            <a:pPr marL="0" indent="0" algn="r">
              <a:buNone/>
            </a:pPr>
            <a:r>
              <a:rPr lang="fa-IR" sz="1600" dirty="0" smtClean="0">
                <a:cs typeface="B Zar" panose="00000400000000000000" pitchFamily="2" charset="-78"/>
              </a:rPr>
              <a:t>*رشد نگرش مراقبت ونگهداری نسبت به درختان ، گیاهان ف حیوانات وموجودات دیگر</a:t>
            </a:r>
          </a:p>
          <a:p>
            <a:pPr marL="0" indent="0" algn="r">
              <a:buNone/>
            </a:pPr>
            <a:endParaRPr lang="fa-IR" sz="1600" dirty="0" smtClean="0">
              <a:cs typeface="B Zar" panose="00000400000000000000" pitchFamily="2" charset="-78"/>
            </a:endParaRPr>
          </a:p>
          <a:p>
            <a:pPr marL="0" indent="0" algn="r">
              <a:buNone/>
            </a:pPr>
            <a:endParaRPr lang="fa-IR" sz="1600" dirty="0" smtClean="0">
              <a:cs typeface="B Zar" panose="00000400000000000000" pitchFamily="2" charset="-78"/>
            </a:endParaRPr>
          </a:p>
          <a:p>
            <a:pPr marL="0" indent="0" algn="r">
              <a:buNone/>
            </a:pPr>
            <a:endParaRPr lang="en-US" sz="1600" dirty="0">
              <a:cs typeface="B Zar" panose="00000400000000000000" pitchFamily="2" charset="-78"/>
            </a:endParaRPr>
          </a:p>
        </p:txBody>
      </p:sp>
    </p:spTree>
    <p:extLst>
      <p:ext uri="{BB962C8B-B14F-4D97-AF65-F5344CB8AC3E}">
        <p14:creationId xmlns:p14="http://schemas.microsoft.com/office/powerpoint/2010/main" val="31798796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4258" y="1600201"/>
            <a:ext cx="9058141" cy="4525963"/>
          </a:xfrm>
        </p:spPr>
        <p:txBody>
          <a:bodyPr/>
          <a:lstStyle/>
          <a:p>
            <a:pPr marL="0" indent="0" algn="r">
              <a:buNone/>
            </a:pPr>
            <a:r>
              <a:rPr lang="fa-IR" dirty="0" smtClean="0">
                <a:solidFill>
                  <a:srgbClr val="7030A0"/>
                </a:solidFill>
              </a:rPr>
              <a:t>مهمترین نیازی که یک مرکز پیش دبستانی برای هرکودک باید برآورد نیازاو به امنیت وپذیرش می باشد. وقتی کودکی به یک مرکز پیش دبستان می آید،درحقیقت برای اولین بار،امنیت خانه خودراترک می گوید وبنابراین مستلزم سازش بامحیط جدید است یک مرکز پیش دبستانی باید محیطی راتدارک ببیند که به راحتی خودرابا ان تطبیق دهد</a:t>
            </a:r>
          </a:p>
        </p:txBody>
      </p:sp>
    </p:spTree>
    <p:extLst>
      <p:ext uri="{BB962C8B-B14F-4D97-AF65-F5344CB8AC3E}">
        <p14:creationId xmlns:p14="http://schemas.microsoft.com/office/powerpoint/2010/main" val="40690468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fa-IR" sz="6600" dirty="0" smtClean="0">
                <a:solidFill>
                  <a:srgbClr val="00B050"/>
                </a:solidFill>
                <a:cs typeface="B Titr" panose="00000700000000000000" pitchFamily="2" charset="-78"/>
              </a:rPr>
              <a:t>اهداف وفعالیتها</a:t>
            </a:r>
            <a:endParaRPr lang="en-US" sz="6600" dirty="0">
              <a:solidFill>
                <a:srgbClr val="00B050"/>
              </a:solidFill>
              <a:cs typeface="B Titr" panose="00000700000000000000" pitchFamily="2" charset="-78"/>
            </a:endParaRPr>
          </a:p>
        </p:txBody>
      </p:sp>
    </p:spTree>
    <p:extLst>
      <p:ext uri="{BB962C8B-B14F-4D97-AF65-F5344CB8AC3E}">
        <p14:creationId xmlns:p14="http://schemas.microsoft.com/office/powerpoint/2010/main" val="135717517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solidFill>
                  <a:srgbClr val="0070C0"/>
                </a:solidFill>
              </a:rPr>
              <a:t>1- دررابطه باخود</a:t>
            </a:r>
            <a:endParaRPr lang="en-US" dirty="0">
              <a:solidFill>
                <a:srgbClr val="0070C0"/>
              </a:solidFill>
            </a:endParaRPr>
          </a:p>
        </p:txBody>
      </p:sp>
    </p:spTree>
    <p:extLst>
      <p:ext uri="{BB962C8B-B14F-4D97-AF65-F5344CB8AC3E}">
        <p14:creationId xmlns:p14="http://schemas.microsoft.com/office/powerpoint/2010/main" val="915072579"/>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25003"/>
            <a:ext cx="10972800" cy="5701161"/>
          </a:xfrm>
        </p:spPr>
        <p:txBody>
          <a:bodyPr/>
          <a:lstStyle/>
          <a:p>
            <a:pPr marL="0" indent="0" algn="r">
              <a:buNone/>
            </a:pPr>
            <a:r>
              <a:rPr lang="fa-IR" sz="2000" dirty="0" smtClean="0">
                <a:solidFill>
                  <a:srgbClr val="00B0F0"/>
                </a:solidFill>
                <a:cs typeface="B Zar" panose="00000400000000000000" pitchFamily="2" charset="-78"/>
              </a:rPr>
              <a:t>1-1  سازش با مرکز پیش دبستانی</a:t>
            </a:r>
          </a:p>
          <a:p>
            <a:pPr marL="0" indent="0" algn="r">
              <a:buNone/>
            </a:pPr>
            <a:r>
              <a:rPr lang="fa-IR" sz="2000" dirty="0" smtClean="0">
                <a:solidFill>
                  <a:srgbClr val="FF0000"/>
                </a:solidFill>
                <a:cs typeface="B Zar" panose="00000400000000000000" pitchFamily="2" charset="-78"/>
              </a:rPr>
              <a:t>هدفهای رفتاری:</a:t>
            </a:r>
          </a:p>
          <a:p>
            <a:pPr marL="0" indent="0" algn="r">
              <a:buNone/>
            </a:pPr>
            <a:r>
              <a:rPr lang="fa-IR" sz="2000" dirty="0" smtClean="0">
                <a:cs typeface="B Zar" panose="00000400000000000000" pitchFamily="2" charset="-78"/>
              </a:rPr>
              <a:t>*باید بتواند ازوالدین واولیای دیگر بدون اضطراب بی مورد جداشود</a:t>
            </a:r>
          </a:p>
          <a:p>
            <a:pPr marL="0" indent="0" algn="r">
              <a:buNone/>
            </a:pPr>
            <a:r>
              <a:rPr lang="fa-IR" sz="2000" dirty="0" smtClean="0">
                <a:cs typeface="B Zar" panose="00000400000000000000" pitchFamily="2" charset="-78"/>
              </a:rPr>
              <a:t>*باید بتواند بامحیط پیش ازدبستان وبرنامه های روزمره وعادی آن آشنایی حاصل کند</a:t>
            </a:r>
          </a:p>
          <a:p>
            <a:pPr marL="0" indent="0" algn="r">
              <a:buNone/>
            </a:pPr>
            <a:r>
              <a:rPr lang="fa-IR" sz="2000" dirty="0" smtClean="0">
                <a:cs typeface="B Zar" panose="00000400000000000000" pitchFamily="2" charset="-78"/>
              </a:rPr>
              <a:t>*بایدبتواند به فعالیتهای گروهی علاقه مندی نشان دهد</a:t>
            </a:r>
          </a:p>
          <a:p>
            <a:pPr marL="0" indent="0" algn="r">
              <a:buNone/>
            </a:pPr>
            <a:r>
              <a:rPr lang="fa-IR" sz="2000" dirty="0" smtClean="0">
                <a:solidFill>
                  <a:srgbClr val="C00000"/>
                </a:solidFill>
                <a:cs typeface="B Zar" panose="00000400000000000000" pitchFamily="2" charset="-78"/>
              </a:rPr>
              <a:t>پاره ای از فعالیتها  و واکنشهای پیشنهادی:</a:t>
            </a:r>
          </a:p>
          <a:p>
            <a:pPr marL="0" indent="0" algn="r">
              <a:buNone/>
            </a:pPr>
            <a:r>
              <a:rPr lang="fa-IR" sz="2000" dirty="0" smtClean="0">
                <a:cs typeface="B Zar" panose="00000400000000000000" pitchFamily="2" charset="-78"/>
              </a:rPr>
              <a:t>*همیشه هرکودک رابالبخندی گرم وکلمه ای دلگرم کننده خوشامد بگویید</a:t>
            </a:r>
          </a:p>
          <a:p>
            <a:pPr marL="0" indent="0" algn="r">
              <a:buNone/>
            </a:pPr>
            <a:r>
              <a:rPr lang="fa-IR" sz="2000" dirty="0" smtClean="0">
                <a:cs typeface="B Zar" panose="00000400000000000000" pitchFamily="2" charset="-78"/>
              </a:rPr>
              <a:t>*انعطاف پذیری رادرزمان فعالیتها وامور مختلف درمرکز به کاربگیرید اجبار وتحمیل برای حضور تمام وقت دربرنامه ها مجاز شمرده نمیشود</a:t>
            </a:r>
          </a:p>
          <a:p>
            <a:pPr marL="0" indent="0" algn="r">
              <a:buNone/>
            </a:pPr>
            <a:r>
              <a:rPr lang="fa-IR" sz="2000" dirty="0" smtClean="0">
                <a:cs typeface="B Zar" panose="00000400000000000000" pitchFamily="2" charset="-78"/>
              </a:rPr>
              <a:t>*به مادریااعضای خانواده ویاهرفردی که رابطه صمیمانه ونزدیک با کودک دارد اجازه دهید تادرابتداباکودک دررکز آاوقات وتاهی راصرف کند زمانی که کودک سلازگاری مناسب بابرنامه هاراپیداکرد به تریج حضور عضو خانواده نیاز نخئاهدبود</a:t>
            </a:r>
          </a:p>
          <a:p>
            <a:pPr marL="0" indent="0" algn="r">
              <a:buNone/>
            </a:pPr>
            <a:r>
              <a:rPr lang="fa-IR" sz="2000" dirty="0" smtClean="0">
                <a:cs typeface="B Zar" panose="00000400000000000000" pitchFamily="2" charset="-78"/>
              </a:rPr>
              <a:t>*به کودکانی که تامایل به نشستن دراتاق ویاکلاس راندارند درهفته ها اول اجازه دهید که ازادانه به اطراف البته بانظازرت شماگردش کند</a:t>
            </a:r>
          </a:p>
          <a:p>
            <a:pPr marL="0" indent="0" algn="r">
              <a:buNone/>
            </a:pPr>
            <a:r>
              <a:rPr lang="fa-IR" sz="2000" dirty="0" smtClean="0">
                <a:cs typeface="B Zar" panose="00000400000000000000" pitchFamily="2" charset="-78"/>
              </a:rPr>
              <a:t>*کودکان رادرهفته های اول درهردوره به طورگروهی بپذیرید به طوری که بعضی ازانها قبلاسازگار پیداکرده ان بتوانند محیط راحت وشادتری رابرا کودکان تازه واارد فراهم کنند</a:t>
            </a:r>
          </a:p>
          <a:p>
            <a:pPr marL="0" indent="0" algn="r">
              <a:buNone/>
            </a:pPr>
            <a:r>
              <a:rPr lang="fa-IR" sz="2000" dirty="0" smtClean="0">
                <a:cs typeface="B Zar" panose="00000400000000000000" pitchFamily="2" charset="-78"/>
              </a:rPr>
              <a:t>*کودکان راباتوجه به مقررات وسیاستهای مرکز بامحیط مرکزآشناکنید وبه محیط اطراف ببرد تا دیگر افراد بزرگتر درمرکز پیش دبستانی راببینند</a:t>
            </a:r>
          </a:p>
          <a:p>
            <a:pPr marL="0" indent="0" algn="r">
              <a:buNone/>
            </a:pPr>
            <a:r>
              <a:rPr lang="fa-IR" sz="2000" dirty="0" smtClean="0">
                <a:cs typeface="B Zar" panose="00000400000000000000" pitchFamily="2" charset="-78"/>
              </a:rPr>
              <a:t>*فعالیتهای گروهی لذت بخش وجالبی راکه مستلزم شرگت فعال کودکان می باشد برایشان تدارک ببینند </a:t>
            </a:r>
          </a:p>
          <a:p>
            <a:pPr marL="0" indent="0" algn="r">
              <a:buNone/>
            </a:pPr>
            <a:r>
              <a:rPr lang="fa-IR" sz="2000" dirty="0" smtClean="0">
                <a:cs typeface="B Zar" panose="00000400000000000000" pitchFamily="2" charset="-78"/>
              </a:rPr>
              <a:t> </a:t>
            </a:r>
            <a:endParaRPr lang="en-US" sz="2000" dirty="0">
              <a:cs typeface="B Zar" panose="00000400000000000000" pitchFamily="2" charset="-78"/>
            </a:endParaRPr>
          </a:p>
        </p:txBody>
      </p:sp>
    </p:spTree>
    <p:extLst>
      <p:ext uri="{BB962C8B-B14F-4D97-AF65-F5344CB8AC3E}">
        <p14:creationId xmlns:p14="http://schemas.microsoft.com/office/powerpoint/2010/main" val="32368647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045">
  <a:themeElements>
    <a:clrScheme name="">
      <a:dk1>
        <a:srgbClr val="000000"/>
      </a:dk1>
      <a:lt1>
        <a:srgbClr val="FFFFFF"/>
      </a:lt1>
      <a:dk2>
        <a:srgbClr val="FFFFFF"/>
      </a:dk2>
      <a:lt2>
        <a:srgbClr val="C0C0C0"/>
      </a:lt2>
      <a:accent1>
        <a:srgbClr val="1A6DDF"/>
      </a:accent1>
      <a:accent2>
        <a:srgbClr val="72A7FF"/>
      </a:accent2>
      <a:accent3>
        <a:srgbClr val="FFFFFF"/>
      </a:accent3>
      <a:accent4>
        <a:srgbClr val="000000"/>
      </a:accent4>
      <a:accent5>
        <a:srgbClr val="ABBAEC"/>
      </a:accent5>
      <a:accent6>
        <a:srgbClr val="6797E7"/>
      </a:accent6>
      <a:hlink>
        <a:srgbClr val="B9E8FF"/>
      </a:hlink>
      <a:folHlink>
        <a:srgbClr val="EDEDED"/>
      </a:folHlink>
    </a:clrScheme>
    <a:fontScheme name="04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04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4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4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4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4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4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4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4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4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4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4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4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45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45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45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045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
  <a:themeElements>
    <a:clrScheme name="">
      <a:dk1>
        <a:srgbClr val="000000"/>
      </a:dk1>
      <a:lt1>
        <a:srgbClr val="FFFFFF"/>
      </a:lt1>
      <a:dk2>
        <a:srgbClr val="FFFFFF"/>
      </a:dk2>
      <a:lt2>
        <a:srgbClr val="C0C0C0"/>
      </a:lt2>
      <a:accent1>
        <a:srgbClr val="1A6DDF"/>
      </a:accent1>
      <a:accent2>
        <a:srgbClr val="72A7FF"/>
      </a:accent2>
      <a:accent3>
        <a:srgbClr val="FFFFFF"/>
      </a:accent3>
      <a:accent4>
        <a:srgbClr val="000000"/>
      </a:accent4>
      <a:accent5>
        <a:srgbClr val="ABBAEC"/>
      </a:accent5>
      <a:accent6>
        <a:srgbClr val="6797E7"/>
      </a:accent6>
      <a:hlink>
        <a:srgbClr val="B9E8FF"/>
      </a:hlink>
      <a:folHlink>
        <a:srgbClr val="EDEDED"/>
      </a:folHlink>
    </a:clrScheme>
    <a:fontScheme nam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1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1">
  <a:themeElements>
    <a:clrScheme name="">
      <a:dk1>
        <a:srgbClr val="000000"/>
      </a:dk1>
      <a:lt1>
        <a:srgbClr val="FFFFFF"/>
      </a:lt1>
      <a:dk2>
        <a:srgbClr val="FFFFFF"/>
      </a:dk2>
      <a:lt2>
        <a:srgbClr val="C0C0C0"/>
      </a:lt2>
      <a:accent1>
        <a:srgbClr val="1A6DDF"/>
      </a:accent1>
      <a:accent2>
        <a:srgbClr val="72A7FF"/>
      </a:accent2>
      <a:accent3>
        <a:srgbClr val="FFFFFF"/>
      </a:accent3>
      <a:accent4>
        <a:srgbClr val="000000"/>
      </a:accent4>
      <a:accent5>
        <a:srgbClr val="ABBAEC"/>
      </a:accent5>
      <a:accent6>
        <a:srgbClr val="6797E7"/>
      </a:accent6>
      <a:hlink>
        <a:srgbClr val="B9E8FF"/>
      </a:hlink>
      <a:folHlink>
        <a:srgbClr val="EDEDED"/>
      </a:folHlink>
    </a:clrScheme>
    <a:fontScheme nam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1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p</Template>
  <TotalTime>261</TotalTime>
  <Words>2603</Words>
  <Application>Microsoft Office PowerPoint</Application>
  <PresentationFormat>Widescreen</PresentationFormat>
  <Paragraphs>220</Paragraphs>
  <Slides>23</Slides>
  <Notes>0</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23</vt:i4>
      </vt:variant>
    </vt:vector>
  </HeadingPairs>
  <TitlesOfParts>
    <vt:vector size="47" baseType="lpstr">
      <vt:lpstr>Arial</vt:lpstr>
      <vt:lpstr>AvantGarde Bk BT</vt:lpstr>
      <vt:lpstr>B Titr</vt:lpstr>
      <vt:lpstr>B Zar</vt:lpstr>
      <vt:lpstr>Calibri</vt:lpstr>
      <vt:lpstr>Constantia</vt:lpstr>
      <vt:lpstr>Garamond</vt:lpstr>
      <vt:lpstr>Lucida Sans Unicode</vt:lpstr>
      <vt:lpstr>Majalla UI</vt:lpstr>
      <vt:lpstr>Tahoma</vt:lpstr>
      <vt:lpstr>Times New Roman</vt:lpstr>
      <vt:lpstr>Traditional Arabic</vt:lpstr>
      <vt:lpstr>Verdana</vt:lpstr>
      <vt:lpstr>Wingdings</vt:lpstr>
      <vt:lpstr>Wingdings 2</vt:lpstr>
      <vt:lpstr>Wingdings 3</vt:lpstr>
      <vt:lpstr>Stream</vt:lpstr>
      <vt:lpstr>045</vt:lpstr>
      <vt:lpstr>1</vt:lpstr>
      <vt:lpstr>1_Stream</vt:lpstr>
      <vt:lpstr>1_1</vt:lpstr>
      <vt:lpstr>Office Theme</vt:lpstr>
      <vt:lpstr>5_Flow</vt:lpstr>
      <vt:lpstr>Concourse</vt:lpstr>
      <vt:lpstr>PowerPoint Presentation</vt:lpstr>
      <vt:lpstr>PowerPoint Presentation</vt:lpstr>
      <vt:lpstr>PowerPoint Presentation</vt:lpstr>
      <vt:lpstr>نقش معلم</vt:lpstr>
      <vt:lpstr>سطوح اساسی ومهمی که به توجه نیاز دارند</vt:lpstr>
      <vt:lpstr>PowerPoint Presentation</vt:lpstr>
      <vt:lpstr>PowerPoint Presentation</vt:lpstr>
      <vt:lpstr>1- دررابطه باخود</vt:lpstr>
      <vt:lpstr>PowerPoint Presentation</vt:lpstr>
      <vt:lpstr>PowerPoint Presentation</vt:lpstr>
      <vt:lpstr>PowerPoint Presentation</vt:lpstr>
      <vt:lpstr>PowerPoint Presentation</vt:lpstr>
      <vt:lpstr>PowerPoint Presentation</vt:lpstr>
      <vt:lpstr>2-درارتباط باکودکان دیگر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dc:creator>
  <cp:lastModifiedBy>r</cp:lastModifiedBy>
  <cp:revision>36</cp:revision>
  <dcterms:created xsi:type="dcterms:W3CDTF">2020-04-02T07:09:33Z</dcterms:created>
  <dcterms:modified xsi:type="dcterms:W3CDTF">2020-04-02T12:04:07Z</dcterms:modified>
</cp:coreProperties>
</file>