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244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121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695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663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147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60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65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703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99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20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06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85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50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12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380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5952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248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E493E1-8A5F-4CF0-B4EE-BC33418192E7}" type="datetimeFigureOut">
              <a:rPr lang="fa-IR" smtClean="0"/>
              <a:t>11/09/1441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984FE-4317-43D8-949B-38188093F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30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437"/>
            <a:ext cx="12192000" cy="4853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DD1D7-4A9A-47BB-8B85-FB847C9C8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17" y="3334279"/>
            <a:ext cx="1668544" cy="2293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32E6D-8BF2-4059-8FD8-49C490400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93" y="99256"/>
            <a:ext cx="2492458" cy="15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0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DB9A-43F2-4AC5-8552-BAE40338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696C-C017-45FF-9533-C45BCE08F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en-US" sz="3600" dirty="0">
                <a:solidFill>
                  <a:srgbClr val="FF0000"/>
                </a:solidFill>
                <a:cs typeface="B Nazanin" panose="00000400000000000000" pitchFamily="2" charset="-78"/>
              </a:rPr>
              <a:t>LMS 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چیست ؟</a:t>
            </a:r>
          </a:p>
          <a:p>
            <a:pPr algn="just" rtl="1"/>
            <a:endParaRPr lang="fa-IR" sz="36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en-US" sz="3600" dirty="0">
                <a:cs typeface="B Nazanin" panose="00000400000000000000" pitchFamily="2" charset="-78"/>
              </a:rPr>
              <a:t> LMS </a:t>
            </a:r>
            <a:r>
              <a:rPr lang="fa-IR" sz="3600" dirty="0">
                <a:cs typeface="B Nazanin" panose="00000400000000000000" pitchFamily="2" charset="-78"/>
              </a:rPr>
              <a:t>مخفف عبارت </a:t>
            </a:r>
            <a:r>
              <a:rPr lang="en-US" sz="3600" dirty="0">
                <a:cs typeface="B Nazanin" panose="00000400000000000000" pitchFamily="2" charset="-78"/>
              </a:rPr>
              <a:t>Learning Management System </a:t>
            </a:r>
            <a:r>
              <a:rPr lang="fa-IR" sz="3600" dirty="0">
                <a:cs typeface="B Nazanin" panose="00000400000000000000" pitchFamily="2" charset="-78"/>
              </a:rPr>
              <a:t> می باشد که به معنای سیستم مدیریت یادگیری است.</a:t>
            </a:r>
          </a:p>
          <a:p>
            <a:pPr marL="0" indent="0" algn="just" rtl="1">
              <a:buNone/>
            </a:pPr>
            <a:r>
              <a:rPr lang="en-US" sz="3600" dirty="0">
                <a:cs typeface="B Nazanin" panose="00000400000000000000" pitchFamily="2" charset="-78"/>
              </a:rPr>
              <a:t>LMS </a:t>
            </a:r>
            <a:r>
              <a:rPr lang="fa-IR" sz="3600" dirty="0">
                <a:cs typeface="B Nazanin" panose="00000400000000000000" pitchFamily="2" charset="-78"/>
              </a:rPr>
              <a:t>یک سیستم نرم افزاری است که به وسیله‌ی آن می‌توانید تمامی فعالیتهای مربوط به آموزش سازمانی را به صورت الکترونیکی انجام دهید. </a:t>
            </a:r>
          </a:p>
        </p:txBody>
      </p:sp>
    </p:spTree>
    <p:extLst>
      <p:ext uri="{BB962C8B-B14F-4D97-AF65-F5344CB8AC3E}">
        <p14:creationId xmlns:p14="http://schemas.microsoft.com/office/powerpoint/2010/main" val="192259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DB9A-43F2-4AC5-8552-BAE40338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>
                <a:cs typeface="B Titr" panose="00000700000000000000" pitchFamily="2" charset="-78"/>
              </a:rPr>
              <a:t>اساتید گرامی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696C-C017-45FF-9533-C45BCE08F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با توجه به اینکه ملاک دانشگاه فنی و حرفه ای برای ارزیابی روند تشکیل کلاسهای اساتید محترم، سامانه ی سمیاد است، خواهشمند است طی روزهای آتی، نسبت به پیکر بندی دروس خود در سمیاد، اقدام فرمائید، تا به دانشجویان هم اطلاع رسانی لازم صورت پذیرد.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44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DB9A-43F2-4AC5-8552-BAE40338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58918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696C-C017-45FF-9533-C45BCE08F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امکانات</a:t>
            </a: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LMS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چیست ؟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تعریف دوره های آموزشی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قراردادن محتواهای مربوط به دوره‏های آموزشی اعم از فایل‏های متنی، تصویر، صدا و ویدئو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تعاریف اساتید و گروه‏های درسی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تعریف حساب کاربری برای دانشجویان برای دسترسی به محتواهای آموزشی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امکان فعالیت دانشجویان در مباحث درسی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امکان ارسال تمارین و تکالیف، برگزاری آزمون و نمره دهی اساتید روی آن‌ها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   و امکانات دیگر …</a:t>
            </a:r>
          </a:p>
        </p:txBody>
      </p:sp>
    </p:spTree>
    <p:extLst>
      <p:ext uri="{BB962C8B-B14F-4D97-AF65-F5344CB8AC3E}">
        <p14:creationId xmlns:p14="http://schemas.microsoft.com/office/powerpoint/2010/main" val="77771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104A05-B603-46AF-83B6-5A8F6A39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9" y="5710123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800" dirty="0">
                <a:solidFill>
                  <a:srgbClr val="FF0000"/>
                </a:solidFill>
                <a:cs typeface="B Titr" panose="00000700000000000000" pitchFamily="2" charset="-78"/>
              </a:rPr>
              <a:t>https://samyad.tvu.ac.ir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31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48AB-89E3-4A46-B29D-A1AF2A36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3300"/>
            <a:ext cx="12192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209</TotalTime>
  <Words>184</Words>
  <Application>Microsoft Office PowerPoint</Application>
  <PresentationFormat>Widescreen</PresentationFormat>
  <Paragraphs>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Corbel</vt:lpstr>
      <vt:lpstr>Parallax</vt:lpstr>
      <vt:lpstr>PowerPoint Presentation</vt:lpstr>
      <vt:lpstr>مقدمه</vt:lpstr>
      <vt:lpstr>مقدمه</vt:lpstr>
      <vt:lpstr>https://samyad.tvu.ac.ir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اساتید گرامی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Dear User</cp:lastModifiedBy>
  <cp:revision>18</cp:revision>
  <dcterms:created xsi:type="dcterms:W3CDTF">2020-05-02T03:10:13Z</dcterms:created>
  <dcterms:modified xsi:type="dcterms:W3CDTF">2020-05-03T06:57:05Z</dcterms:modified>
</cp:coreProperties>
</file>